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tif" ContentType="image/t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1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Lst>
  <p:sldSz cx="13004800" cy="9753600"/>
  <p:notesSz cx="6858000" cy="9144000"/>
  <p:defaultTextStyle>
    <a:lvl1pPr algn="ctr" defTabSz="584200">
      <a:defRPr sz="3600">
        <a:solidFill>
          <a:srgbClr val="FFFFFF"/>
        </a:solidFill>
        <a:latin typeface="+mn-lt"/>
        <a:ea typeface="+mn-ea"/>
        <a:cs typeface="+mn-cs"/>
        <a:sym typeface="Helvetica Light"/>
      </a:defRPr>
    </a:lvl1pPr>
    <a:lvl2pPr indent="228600" algn="ctr" defTabSz="584200">
      <a:defRPr sz="3600">
        <a:solidFill>
          <a:srgbClr val="FFFFFF"/>
        </a:solidFill>
        <a:latin typeface="+mn-lt"/>
        <a:ea typeface="+mn-ea"/>
        <a:cs typeface="+mn-cs"/>
        <a:sym typeface="Helvetica Light"/>
      </a:defRPr>
    </a:lvl2pPr>
    <a:lvl3pPr indent="457200" algn="ctr" defTabSz="584200">
      <a:defRPr sz="3600">
        <a:solidFill>
          <a:srgbClr val="FFFFFF"/>
        </a:solidFill>
        <a:latin typeface="+mn-lt"/>
        <a:ea typeface="+mn-ea"/>
        <a:cs typeface="+mn-cs"/>
        <a:sym typeface="Helvetica Light"/>
      </a:defRPr>
    </a:lvl3pPr>
    <a:lvl4pPr indent="685800" algn="ctr" defTabSz="584200">
      <a:defRPr sz="3600">
        <a:solidFill>
          <a:srgbClr val="FFFFFF"/>
        </a:solidFill>
        <a:latin typeface="+mn-lt"/>
        <a:ea typeface="+mn-ea"/>
        <a:cs typeface="+mn-cs"/>
        <a:sym typeface="Helvetica Light"/>
      </a:defRPr>
    </a:lvl4pPr>
    <a:lvl5pPr indent="914400" algn="ctr" defTabSz="584200">
      <a:defRPr sz="3600">
        <a:solidFill>
          <a:srgbClr val="FFFFFF"/>
        </a:solidFill>
        <a:latin typeface="+mn-lt"/>
        <a:ea typeface="+mn-ea"/>
        <a:cs typeface="+mn-cs"/>
        <a:sym typeface="Helvetica Light"/>
      </a:defRPr>
    </a:lvl5pPr>
    <a:lvl6pPr indent="1143000" algn="ctr" defTabSz="584200">
      <a:defRPr sz="3600">
        <a:solidFill>
          <a:srgbClr val="FFFFFF"/>
        </a:solidFill>
        <a:latin typeface="+mn-lt"/>
        <a:ea typeface="+mn-ea"/>
        <a:cs typeface="+mn-cs"/>
        <a:sym typeface="Helvetica Light"/>
      </a:defRPr>
    </a:lvl6pPr>
    <a:lvl7pPr indent="1371600" algn="ctr" defTabSz="584200">
      <a:defRPr sz="3600">
        <a:solidFill>
          <a:srgbClr val="FFFFFF"/>
        </a:solidFill>
        <a:latin typeface="+mn-lt"/>
        <a:ea typeface="+mn-ea"/>
        <a:cs typeface="+mn-cs"/>
        <a:sym typeface="Helvetica Light"/>
      </a:defRPr>
    </a:lvl7pPr>
    <a:lvl8pPr indent="1600200" algn="ctr" defTabSz="584200">
      <a:defRPr sz="3600">
        <a:solidFill>
          <a:srgbClr val="FFFFFF"/>
        </a:solidFill>
        <a:latin typeface="+mn-lt"/>
        <a:ea typeface="+mn-ea"/>
        <a:cs typeface="+mn-cs"/>
        <a:sym typeface="Helvetica Light"/>
      </a:defRPr>
    </a:lvl8pPr>
    <a:lvl9pPr indent="1828800" algn="ctr" defTabSz="584200">
      <a:defRPr sz="3600">
        <a:solidFill>
          <a:srgbClr val="FFFFFF"/>
        </a:solidFill>
        <a:latin typeface="+mn-lt"/>
        <a:ea typeface="+mn-ea"/>
        <a:cs typeface="+mn-cs"/>
        <a:sym typeface="Helvetica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1497FC"/>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rgbClr val="308B16">
              <a:alpha val="35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97A7C">
              <a:alpha val="30000"/>
            </a:srgbClr>
          </a:solidFill>
        </a:fill>
      </a:tcStyle>
    </a:band2H>
    <a:firstCol>
      <a:tcTxStyle b="on"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Ref idx="minor">
          <a:srgbClr val="FFFFFF"/>
        </a:fontRef>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Ref idx="minor">
          <a:srgbClr val="FFFFFF"/>
        </a:fontRef>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51" d="100"/>
          <a:sy n="51" d="100"/>
        </p:scale>
        <p:origin x="-1400" y="-104"/>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slide" Target="slides/slide107.xml"/><Relationship Id="rId109" Type="http://schemas.openxmlformats.org/officeDocument/2006/relationships/slide" Target="slides/slide10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slide" Target="slides/slide109.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notesMaster" Target="notesMasters/notesMaster1.xml"/><Relationship Id="rId114" Type="http://schemas.openxmlformats.org/officeDocument/2006/relationships/printerSettings" Target="printerSettings/printerSettings1.bin"/><Relationship Id="rId115" Type="http://schemas.openxmlformats.org/officeDocument/2006/relationships/presProps" Target="presProps.xml"/><Relationship Id="rId116" Type="http://schemas.openxmlformats.org/officeDocument/2006/relationships/viewProps" Target="viewProps.xml"/><Relationship Id="rId117" Type="http://schemas.openxmlformats.org/officeDocument/2006/relationships/theme" Target="theme/theme1.xml"/><Relationship Id="rId11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1" name="Shape 111"/>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112" name="Shape 112"/>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1906756981"/>
      </p:ext>
    </p:extLst>
  </p:cSld>
  <p:clrMap bg1="lt1" tx1="dk1" bg2="lt2" tx2="dk2" accent1="accent1" accent2="accent2" accent3="accent3" accent4="accent4" accent5="accent5" accent6="accent6" hlink="hlink" folHlink="folHlink"/>
  <p:notesStyle>
    <a:lvl1pPr defTabSz="457200">
      <a:lnSpc>
        <a:spcPct val="125000"/>
      </a:lnSpc>
      <a:defRPr sz="2400">
        <a:latin typeface="Avenir Roman"/>
        <a:ea typeface="Avenir Roman"/>
        <a:cs typeface="Avenir Roman"/>
        <a:sym typeface="Avenir Roman"/>
      </a:defRPr>
    </a:lvl1pPr>
    <a:lvl2pPr indent="228600" defTabSz="457200">
      <a:lnSpc>
        <a:spcPct val="125000"/>
      </a:lnSpc>
      <a:defRPr sz="2400">
        <a:latin typeface="Avenir Roman"/>
        <a:ea typeface="Avenir Roman"/>
        <a:cs typeface="Avenir Roman"/>
        <a:sym typeface="Avenir Roman"/>
      </a:defRPr>
    </a:lvl2pPr>
    <a:lvl3pPr indent="457200" defTabSz="457200">
      <a:lnSpc>
        <a:spcPct val="125000"/>
      </a:lnSpc>
      <a:defRPr sz="2400">
        <a:latin typeface="Avenir Roman"/>
        <a:ea typeface="Avenir Roman"/>
        <a:cs typeface="Avenir Roman"/>
        <a:sym typeface="Avenir Roman"/>
      </a:defRPr>
    </a:lvl3pPr>
    <a:lvl4pPr indent="685800" defTabSz="457200">
      <a:lnSpc>
        <a:spcPct val="125000"/>
      </a:lnSpc>
      <a:defRPr sz="2400">
        <a:latin typeface="Avenir Roman"/>
        <a:ea typeface="Avenir Roman"/>
        <a:cs typeface="Avenir Roman"/>
        <a:sym typeface="Avenir Roman"/>
      </a:defRPr>
    </a:lvl4pPr>
    <a:lvl5pPr indent="914400" defTabSz="457200">
      <a:lnSpc>
        <a:spcPct val="125000"/>
      </a:lnSpc>
      <a:defRPr sz="2400">
        <a:latin typeface="Avenir Roman"/>
        <a:ea typeface="Avenir Roman"/>
        <a:cs typeface="Avenir Roman"/>
        <a:sym typeface="Avenir Roman"/>
      </a:defRPr>
    </a:lvl5pPr>
    <a:lvl6pPr indent="1143000" defTabSz="457200">
      <a:lnSpc>
        <a:spcPct val="125000"/>
      </a:lnSpc>
      <a:defRPr sz="2400">
        <a:latin typeface="Avenir Roman"/>
        <a:ea typeface="Avenir Roman"/>
        <a:cs typeface="Avenir Roman"/>
        <a:sym typeface="Avenir Roman"/>
      </a:defRPr>
    </a:lvl6pPr>
    <a:lvl7pPr indent="1371600" defTabSz="457200">
      <a:lnSpc>
        <a:spcPct val="125000"/>
      </a:lnSpc>
      <a:defRPr sz="2400">
        <a:latin typeface="Avenir Roman"/>
        <a:ea typeface="Avenir Roman"/>
        <a:cs typeface="Avenir Roman"/>
        <a:sym typeface="Avenir Roman"/>
      </a:defRPr>
    </a:lvl7pPr>
    <a:lvl8pPr indent="1600200" defTabSz="457200">
      <a:lnSpc>
        <a:spcPct val="125000"/>
      </a:lnSpc>
      <a:defRPr sz="2400">
        <a:latin typeface="Avenir Roman"/>
        <a:ea typeface="Avenir Roman"/>
        <a:cs typeface="Avenir Roman"/>
        <a:sym typeface="Avenir Roman"/>
      </a:defRPr>
    </a:lvl8pPr>
    <a:lvl9pPr indent="1828800" defTabSz="457200">
      <a:lnSpc>
        <a:spcPct val="125000"/>
      </a:lnSpc>
      <a:defRPr sz="2400">
        <a:latin typeface="Avenir Roman"/>
        <a:ea typeface="Avenir Roman"/>
        <a:cs typeface="Avenir Roman"/>
        <a:sym typeface="Avenir Roman"/>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6" name="Shape 6"/>
          <p:cNvSpPr>
            <a:spLocks noGrp="1"/>
          </p:cNvSpPr>
          <p:nvPr>
            <p:ph type="title"/>
          </p:nvPr>
        </p:nvSpPr>
        <p:spPr>
          <a:xfrm>
            <a:off x="1270000" y="1638300"/>
            <a:ext cx="10464800" cy="3302000"/>
          </a:xfrm>
          <a:prstGeom prst="rect">
            <a:avLst/>
          </a:prstGeom>
        </p:spPr>
        <p:txBody>
          <a:bodyPr anchor="b"/>
          <a:lstStyle>
            <a:lvl1pPr algn="ctr">
              <a:defRPr sz="8000" cap="none" spc="0">
                <a:latin typeface="+mn-lt"/>
                <a:ea typeface="+mn-ea"/>
                <a:cs typeface="+mn-cs"/>
                <a:sym typeface="Helvetica Light"/>
              </a:defRPr>
            </a:lvl1pPr>
          </a:lstStyle>
          <a:p>
            <a:pPr lvl="0">
              <a:defRPr sz="1800">
                <a:solidFill>
                  <a:srgbClr val="000000"/>
                </a:solidFill>
              </a:defRPr>
            </a:pPr>
            <a:r>
              <a:rPr sz="8000">
                <a:solidFill>
                  <a:srgbClr val="FFFFFF"/>
                </a:solidFill>
              </a:rPr>
              <a:t>Title Text</a:t>
            </a:r>
          </a:p>
        </p:txBody>
      </p:sp>
      <p:sp>
        <p:nvSpPr>
          <p:cNvPr id="7" name="Shape 7"/>
          <p:cNvSpPr>
            <a:spLocks noGrp="1"/>
          </p:cNvSpPr>
          <p:nvPr>
            <p:ph type="body" idx="1"/>
          </p:nvPr>
        </p:nvSpPr>
        <p:spPr>
          <a:xfrm>
            <a:off x="1270000" y="5029200"/>
            <a:ext cx="10464800" cy="1130300"/>
          </a:xfrm>
          <a:prstGeom prst="rect">
            <a:avLst/>
          </a:prstGeom>
        </p:spPr>
        <p:txBody>
          <a:bodyPr anchor="t"/>
          <a:lstStyle>
            <a:lvl1pPr algn="ctr">
              <a:defRPr sz="3200" cap="none" spc="0">
                <a:solidFill>
                  <a:srgbClr val="FFFFFF"/>
                </a:solidFill>
                <a:latin typeface="+mn-lt"/>
                <a:ea typeface="+mn-ea"/>
                <a:cs typeface="+mn-cs"/>
                <a:sym typeface="Helvetica Light"/>
              </a:defRPr>
            </a:lvl1pPr>
            <a:lvl2pPr algn="ctr">
              <a:defRPr sz="3200" cap="none" spc="0">
                <a:solidFill>
                  <a:srgbClr val="FFFFFF"/>
                </a:solidFill>
                <a:latin typeface="+mn-lt"/>
                <a:ea typeface="+mn-ea"/>
                <a:cs typeface="+mn-cs"/>
                <a:sym typeface="Helvetica Light"/>
              </a:defRPr>
            </a:lvl2pPr>
            <a:lvl3pPr algn="ctr">
              <a:defRPr sz="3200" cap="none" spc="0">
                <a:solidFill>
                  <a:srgbClr val="FFFFFF"/>
                </a:solidFill>
                <a:latin typeface="+mn-lt"/>
                <a:ea typeface="+mn-ea"/>
                <a:cs typeface="+mn-cs"/>
                <a:sym typeface="Helvetica Light"/>
              </a:defRPr>
            </a:lvl3pPr>
            <a:lvl4pPr algn="ctr">
              <a:defRPr sz="3200" cap="none" spc="0">
                <a:solidFill>
                  <a:srgbClr val="FFFFFF"/>
                </a:solidFill>
                <a:latin typeface="+mn-lt"/>
                <a:ea typeface="+mn-ea"/>
                <a:cs typeface="+mn-cs"/>
                <a:sym typeface="Helvetica Light"/>
              </a:defRPr>
            </a:lvl4pPr>
            <a:lvl5pPr algn="ctr">
              <a:defRPr sz="3200" cap="none" spc="0">
                <a:solidFill>
                  <a:srgbClr val="FFFFFF"/>
                </a:solidFill>
                <a:latin typeface="+mn-lt"/>
                <a:ea typeface="+mn-ea"/>
                <a:cs typeface="+mn-cs"/>
                <a:sym typeface="Helvetica Light"/>
              </a:defRPr>
            </a:lvl5pPr>
          </a:lstStyle>
          <a:p>
            <a:pPr lvl="0">
              <a:defRPr sz="1800">
                <a:solidFill>
                  <a:srgbClr val="000000"/>
                </a:solidFill>
              </a:defRPr>
            </a:pPr>
            <a:r>
              <a:rPr sz="3200">
                <a:solidFill>
                  <a:srgbClr val="FFFFFF"/>
                </a:solidFill>
              </a:rPr>
              <a:t>Body Level One</a:t>
            </a:r>
          </a:p>
          <a:p>
            <a:pPr lvl="1">
              <a:defRPr sz="1800">
                <a:solidFill>
                  <a:srgbClr val="000000"/>
                </a:solidFill>
              </a:defRPr>
            </a:pPr>
            <a:r>
              <a:rPr sz="3200">
                <a:solidFill>
                  <a:srgbClr val="FFFFFF"/>
                </a:solidFill>
              </a:rPr>
              <a:t>Body Level Two</a:t>
            </a:r>
          </a:p>
          <a:p>
            <a:pPr lvl="2">
              <a:defRPr sz="1800">
                <a:solidFill>
                  <a:srgbClr val="000000"/>
                </a:solidFill>
              </a:defRPr>
            </a:pPr>
            <a:r>
              <a:rPr sz="3200">
                <a:solidFill>
                  <a:srgbClr val="FFFFFF"/>
                </a:solidFill>
              </a:rPr>
              <a:t>Body Level Three</a:t>
            </a:r>
          </a:p>
          <a:p>
            <a:pPr lvl="3">
              <a:defRPr sz="1800">
                <a:solidFill>
                  <a:srgbClr val="000000"/>
                </a:solidFill>
              </a:defRPr>
            </a:pPr>
            <a:r>
              <a:rPr sz="3200">
                <a:solidFill>
                  <a:srgbClr val="FFFFFF"/>
                </a:solidFill>
              </a:rPr>
              <a:t>Body Level Four</a:t>
            </a:r>
          </a:p>
          <a:p>
            <a:pPr lvl="4">
              <a:defRPr sz="1800">
                <a:solidFill>
                  <a:srgbClr val="000000"/>
                </a:solidFill>
              </a:defRPr>
            </a:pPr>
            <a:r>
              <a:rPr sz="3200">
                <a:solidFill>
                  <a:srgbClr val="FFFFFF"/>
                </a:solidFill>
              </a:rPr>
              <a:t>Body Level Five</a:t>
            </a: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31" name="Shape 31"/>
          <p:cNvSpPr>
            <a:spLocks noGrp="1"/>
          </p:cNvSpPr>
          <p:nvPr>
            <p:ph type="title"/>
          </p:nvPr>
        </p:nvSpPr>
        <p:spPr>
          <a:prstGeom prst="rect">
            <a:avLst/>
          </a:prstGeom>
        </p:spPr>
        <p:txBody>
          <a:bodyPr/>
          <a:lstStyle/>
          <a:p>
            <a:pPr lvl="0">
              <a:defRPr sz="1800" cap="none" spc="0">
                <a:solidFill>
                  <a:srgbClr val="000000"/>
                </a:solidFill>
              </a:defRPr>
            </a:pPr>
            <a:r>
              <a:rPr sz="6200" cap="all" spc="992">
                <a:solidFill>
                  <a:srgbClr val="FFFFFF"/>
                </a:solidFill>
              </a:rPr>
              <a:t>Title Text</a:t>
            </a:r>
          </a:p>
        </p:txBody>
      </p:sp>
      <p:sp>
        <p:nvSpPr>
          <p:cNvPr id="32" name="Shape 32"/>
          <p:cNvSpPr>
            <a:spLocks noGrp="1"/>
          </p:cNvSpPr>
          <p:nvPr>
            <p:ph type="body" idx="1"/>
          </p:nvPr>
        </p:nvSpPr>
        <p:spPr>
          <a:prstGeom prst="rect">
            <a:avLst/>
          </a:prstGeom>
        </p:spPr>
        <p:txBody>
          <a:bodyPr/>
          <a:lstStyle/>
          <a:p>
            <a:pPr lvl="0">
              <a:defRPr sz="1800" cap="none" spc="0">
                <a:solidFill>
                  <a:srgbClr val="000000"/>
                </a:solidFill>
              </a:defRPr>
            </a:pPr>
            <a:r>
              <a:rPr sz="2400" cap="all" spc="384">
                <a:solidFill>
                  <a:srgbClr val="55D7FF"/>
                </a:solidFill>
              </a:rPr>
              <a:t>Body Level One</a:t>
            </a:r>
          </a:p>
          <a:p>
            <a:pPr lvl="1">
              <a:defRPr sz="1800" cap="none" spc="0">
                <a:solidFill>
                  <a:srgbClr val="000000"/>
                </a:solidFill>
              </a:defRPr>
            </a:pPr>
            <a:r>
              <a:rPr sz="2400" cap="all" spc="384">
                <a:solidFill>
                  <a:srgbClr val="55D7FF"/>
                </a:solidFill>
              </a:rPr>
              <a:t>Body Level Two</a:t>
            </a:r>
          </a:p>
          <a:p>
            <a:pPr lvl="2">
              <a:defRPr sz="1800" cap="none" spc="0">
                <a:solidFill>
                  <a:srgbClr val="000000"/>
                </a:solidFill>
              </a:defRPr>
            </a:pPr>
            <a:r>
              <a:rPr sz="2400" cap="all" spc="384">
                <a:solidFill>
                  <a:srgbClr val="55D7FF"/>
                </a:solidFill>
              </a:rPr>
              <a:t>Body Level Three</a:t>
            </a:r>
          </a:p>
          <a:p>
            <a:pPr lvl="3">
              <a:defRPr sz="1800" cap="none" spc="0">
                <a:solidFill>
                  <a:srgbClr val="000000"/>
                </a:solidFill>
              </a:defRPr>
            </a:pPr>
            <a:r>
              <a:rPr sz="2400" cap="all" spc="384">
                <a:solidFill>
                  <a:srgbClr val="55D7FF"/>
                </a:solidFill>
              </a:rPr>
              <a:t>Body Level Four</a:t>
            </a:r>
          </a:p>
          <a:p>
            <a:pPr lvl="4">
              <a:defRPr sz="1800" cap="none" spc="0">
                <a:solidFill>
                  <a:srgbClr val="000000"/>
                </a:solidFill>
              </a:defRPr>
            </a:pPr>
            <a:r>
              <a:rPr sz="2400" cap="all" spc="384">
                <a:solidFill>
                  <a:srgbClr val="55D7FF"/>
                </a:solidFill>
              </a:rPr>
              <a:t>Body Level Five</a:t>
            </a:r>
          </a:p>
        </p:txBody>
      </p:sp>
      <p:sp>
        <p:nvSpPr>
          <p:cNvPr id="33" name="Shape 33"/>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35" name="Shape 35"/>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37" name="Shape 37"/>
          <p:cNvSpPr>
            <a:spLocks noGrp="1"/>
          </p:cNvSpPr>
          <p:nvPr>
            <p:ph type="title"/>
          </p:nvPr>
        </p:nvSpPr>
        <p:spPr>
          <a:xfrm>
            <a:off x="660400" y="609600"/>
            <a:ext cx="11684000" cy="1422400"/>
          </a:xfrm>
          <a:prstGeom prst="rect">
            <a:avLst/>
          </a:prstGeom>
        </p:spPr>
        <p:txBody>
          <a:bodyPr/>
          <a:lstStyle>
            <a:lvl1pPr>
              <a:defRPr sz="4500" spc="720"/>
            </a:lvl1pPr>
          </a:lstStyle>
          <a:p>
            <a:pPr lvl="0">
              <a:defRPr sz="1800" cap="none" spc="0">
                <a:solidFill>
                  <a:srgbClr val="000000"/>
                </a:solidFill>
              </a:defRPr>
            </a:pPr>
            <a:r>
              <a:rPr sz="4500" cap="all" spc="720">
                <a:solidFill>
                  <a:srgbClr val="FFFFFF"/>
                </a:solidFill>
              </a:rPr>
              <a:t>Title Text</a:t>
            </a:r>
          </a:p>
        </p:txBody>
      </p:sp>
      <p:sp>
        <p:nvSpPr>
          <p:cNvPr id="38" name="Shape 38"/>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 Top">
    <p:bg>
      <p:bgPr>
        <a:solidFill>
          <a:srgbClr val="FFFFFF"/>
        </a:solidFill>
        <a:effectLst/>
      </p:bgPr>
    </p:bg>
    <p:spTree>
      <p:nvGrpSpPr>
        <p:cNvPr id="1" name=""/>
        <p:cNvGrpSpPr/>
        <p:nvPr/>
      </p:nvGrpSpPr>
      <p:grpSpPr>
        <a:xfrm>
          <a:off x="0" y="0"/>
          <a:ext cx="0" cy="0"/>
          <a:chOff x="0" y="0"/>
          <a:chExt cx="0" cy="0"/>
        </a:xfrm>
      </p:grpSpPr>
      <p:sp>
        <p:nvSpPr>
          <p:cNvPr id="40" name="Shape 40"/>
          <p:cNvSpPr/>
          <p:nvPr/>
        </p:nvSpPr>
        <p:spPr>
          <a:xfrm>
            <a:off x="647700" y="1968500"/>
            <a:ext cx="11709400" cy="127"/>
          </a:xfrm>
          <a:prstGeom prst="line">
            <a:avLst/>
          </a:prstGeom>
          <a:ln w="12700">
            <a:solidFill>
              <a:srgbClr val="9A9A9A"/>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41" name="Shape 41"/>
          <p:cNvSpPr>
            <a:spLocks noGrp="1"/>
          </p:cNvSpPr>
          <p:nvPr>
            <p:ph type="title"/>
          </p:nvPr>
        </p:nvSpPr>
        <p:spPr>
          <a:xfrm>
            <a:off x="571500" y="330200"/>
            <a:ext cx="11861800" cy="1397000"/>
          </a:xfrm>
          <a:prstGeom prst="rect">
            <a:avLst/>
          </a:prstGeom>
        </p:spPr>
        <p:txBody>
          <a:bodyPr anchor="b">
            <a:noAutofit/>
          </a:bodyPr>
          <a:lstStyle>
            <a:lvl1pPr>
              <a:defRPr sz="4200" cap="none" spc="0">
                <a:solidFill>
                  <a:srgbClr val="000000"/>
                </a:solidFill>
                <a:latin typeface="Helvetica Neue Light"/>
                <a:ea typeface="Helvetica Neue Light"/>
                <a:cs typeface="Helvetica Neue Light"/>
                <a:sym typeface="Helvetica Neue Light"/>
              </a:defRPr>
            </a:lvl1pPr>
          </a:lstStyle>
          <a:p>
            <a:pPr lvl="0">
              <a:defRPr sz="1800"/>
            </a:pPr>
            <a:r>
              <a:rPr sz="4200"/>
              <a:t>Title Text</a:t>
            </a:r>
          </a:p>
        </p:txBody>
      </p:sp>
    </p:spTree>
  </p:cSld>
  <p:clrMapOvr>
    <a:masterClrMapping/>
  </p:clrMapOvr>
  <p:transition xmlns:p14="http://schemas.microsoft.com/office/powerpoint/2010/mai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Photo - Horizontal">
    <p:bg>
      <p:bgPr>
        <a:solidFill>
          <a:srgbClr val="FFFFFF"/>
        </a:solidFill>
        <a:effectLst/>
      </p:bgPr>
    </p:bg>
    <p:spTree>
      <p:nvGrpSpPr>
        <p:cNvPr id="1" name=""/>
        <p:cNvGrpSpPr/>
        <p:nvPr/>
      </p:nvGrpSpPr>
      <p:grpSpPr>
        <a:xfrm>
          <a:off x="0" y="0"/>
          <a:ext cx="0" cy="0"/>
          <a:chOff x="0" y="0"/>
          <a:chExt cx="0" cy="0"/>
        </a:xfrm>
      </p:grpSpPr>
      <p:sp>
        <p:nvSpPr>
          <p:cNvPr id="43" name="Shape 43"/>
          <p:cNvSpPr/>
          <p:nvPr/>
        </p:nvSpPr>
        <p:spPr>
          <a:xfrm>
            <a:off x="7543800" y="7975599"/>
            <a:ext cx="1" cy="1422529"/>
          </a:xfrm>
          <a:prstGeom prst="line">
            <a:avLst/>
          </a:prstGeom>
          <a:ln w="12700">
            <a:solidFill>
              <a:srgbClr val="9A9A9A"/>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44" name="Shape 44"/>
          <p:cNvSpPr>
            <a:spLocks noGrp="1"/>
          </p:cNvSpPr>
          <p:nvPr>
            <p:ph type="title"/>
          </p:nvPr>
        </p:nvSpPr>
        <p:spPr>
          <a:xfrm>
            <a:off x="1409700" y="7785100"/>
            <a:ext cx="5791200" cy="1701800"/>
          </a:xfrm>
          <a:prstGeom prst="rect">
            <a:avLst/>
          </a:prstGeom>
        </p:spPr>
        <p:txBody>
          <a:bodyPr anchor="ctr">
            <a:noAutofit/>
          </a:bodyPr>
          <a:lstStyle>
            <a:lvl1pPr algn="r">
              <a:defRPr sz="4200" cap="none" spc="0">
                <a:solidFill>
                  <a:srgbClr val="000000"/>
                </a:solidFill>
                <a:latin typeface="Helvetica Neue Light"/>
                <a:ea typeface="Helvetica Neue Light"/>
                <a:cs typeface="Helvetica Neue Light"/>
                <a:sym typeface="Helvetica Neue Light"/>
              </a:defRPr>
            </a:lvl1pPr>
          </a:lstStyle>
          <a:p>
            <a:pPr lvl="0">
              <a:defRPr sz="1800"/>
            </a:pPr>
            <a:r>
              <a:rPr sz="4200"/>
              <a:t>Title Text</a:t>
            </a:r>
          </a:p>
        </p:txBody>
      </p:sp>
      <p:sp>
        <p:nvSpPr>
          <p:cNvPr id="45" name="Shape 45"/>
          <p:cNvSpPr>
            <a:spLocks noGrp="1"/>
          </p:cNvSpPr>
          <p:nvPr>
            <p:ph type="body" idx="1"/>
          </p:nvPr>
        </p:nvSpPr>
        <p:spPr>
          <a:xfrm>
            <a:off x="7848600" y="8470900"/>
            <a:ext cx="4953000" cy="508000"/>
          </a:xfrm>
          <a:prstGeom prst="rect">
            <a:avLst/>
          </a:prstGeom>
        </p:spPr>
        <p:txBody>
          <a:bodyPr anchor="t">
            <a:noAutofit/>
          </a:bodyPr>
          <a:lstStyle>
            <a:lvl1pPr>
              <a:defRPr sz="2600" cap="none" spc="0">
                <a:solidFill>
                  <a:srgbClr val="A9A9A9"/>
                </a:solidFill>
                <a:latin typeface="Helvetica Neue"/>
                <a:ea typeface="Helvetica Neue"/>
                <a:cs typeface="Helvetica Neue"/>
                <a:sym typeface="Helvetica Neue"/>
              </a:defRPr>
            </a:lvl1pPr>
            <a:lvl2pPr indent="0">
              <a:defRPr sz="2600" cap="none" spc="0">
                <a:solidFill>
                  <a:srgbClr val="A9A9A9"/>
                </a:solidFill>
                <a:latin typeface="Helvetica Neue"/>
                <a:ea typeface="Helvetica Neue"/>
                <a:cs typeface="Helvetica Neue"/>
                <a:sym typeface="Helvetica Neue"/>
              </a:defRPr>
            </a:lvl2pPr>
            <a:lvl3pPr indent="0">
              <a:defRPr sz="2600" cap="none" spc="0">
                <a:solidFill>
                  <a:srgbClr val="A9A9A9"/>
                </a:solidFill>
                <a:latin typeface="Helvetica Neue"/>
                <a:ea typeface="Helvetica Neue"/>
                <a:cs typeface="Helvetica Neue"/>
                <a:sym typeface="Helvetica Neue"/>
              </a:defRPr>
            </a:lvl3pPr>
            <a:lvl4pPr indent="0">
              <a:defRPr sz="2600" cap="none" spc="0">
                <a:solidFill>
                  <a:srgbClr val="A9A9A9"/>
                </a:solidFill>
                <a:latin typeface="Helvetica Neue"/>
                <a:ea typeface="Helvetica Neue"/>
                <a:cs typeface="Helvetica Neue"/>
                <a:sym typeface="Helvetica Neue"/>
              </a:defRPr>
            </a:lvl4pPr>
            <a:lvl5pPr indent="0">
              <a:defRPr sz="2600" cap="none" spc="0">
                <a:solidFill>
                  <a:srgbClr val="A9A9A9"/>
                </a:solidFill>
                <a:latin typeface="Helvetica Neue"/>
                <a:ea typeface="Helvetica Neue"/>
                <a:cs typeface="Helvetica Neue"/>
                <a:sym typeface="Helvetica Neue"/>
              </a:defRPr>
            </a:lvl5pPr>
          </a:lstStyle>
          <a:p>
            <a:pPr lvl="0">
              <a:defRPr sz="1800">
                <a:solidFill>
                  <a:srgbClr val="000000"/>
                </a:solidFill>
              </a:defRPr>
            </a:pPr>
            <a:r>
              <a:rPr sz="2600">
                <a:solidFill>
                  <a:srgbClr val="A9A9A9"/>
                </a:solidFill>
              </a:rPr>
              <a:t>Body Level One</a:t>
            </a:r>
          </a:p>
          <a:p>
            <a:pPr lvl="1">
              <a:defRPr sz="1800">
                <a:solidFill>
                  <a:srgbClr val="000000"/>
                </a:solidFill>
              </a:defRPr>
            </a:pPr>
            <a:r>
              <a:rPr sz="2600">
                <a:solidFill>
                  <a:srgbClr val="A9A9A9"/>
                </a:solidFill>
              </a:rPr>
              <a:t>Body Level Two</a:t>
            </a:r>
          </a:p>
          <a:p>
            <a:pPr lvl="2">
              <a:defRPr sz="1800">
                <a:solidFill>
                  <a:srgbClr val="000000"/>
                </a:solidFill>
              </a:defRPr>
            </a:pPr>
            <a:r>
              <a:rPr sz="2600">
                <a:solidFill>
                  <a:srgbClr val="A9A9A9"/>
                </a:solidFill>
              </a:rPr>
              <a:t>Body Level Three</a:t>
            </a:r>
          </a:p>
          <a:p>
            <a:pPr lvl="3">
              <a:defRPr sz="1800">
                <a:solidFill>
                  <a:srgbClr val="000000"/>
                </a:solidFill>
              </a:defRPr>
            </a:pPr>
            <a:r>
              <a:rPr sz="2600">
                <a:solidFill>
                  <a:srgbClr val="A9A9A9"/>
                </a:solidFill>
              </a:rPr>
              <a:t>Body Level Four</a:t>
            </a:r>
          </a:p>
          <a:p>
            <a:pPr lvl="4">
              <a:defRPr sz="1800">
                <a:solidFill>
                  <a:srgbClr val="000000"/>
                </a:solidFill>
              </a:defRPr>
            </a:pPr>
            <a:r>
              <a:rPr sz="2600">
                <a:solidFill>
                  <a:srgbClr val="A9A9A9"/>
                </a:solidFill>
              </a:rPr>
              <a:t>Body Level Five</a:t>
            </a:r>
          </a:p>
        </p:txBody>
      </p:sp>
    </p:spTree>
  </p:cSld>
  <p:clrMapOvr>
    <a:masterClrMapping/>
  </p:clrMapOvr>
  <p:transition xmlns:p14="http://schemas.microsoft.com/office/powerpoint/2010/mai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Photo - 4 Up">
    <p:bg>
      <p:bgPr>
        <a:solidFill>
          <a:srgbClr val="FFFFFF"/>
        </a:solidFill>
        <a:effectLst/>
      </p:bgPr>
    </p:bg>
    <p:spTree>
      <p:nvGrpSpPr>
        <p:cNvPr id="1" name=""/>
        <p:cNvGrpSpPr/>
        <p:nvPr/>
      </p:nvGrpSpPr>
      <p:grpSpPr>
        <a:xfrm>
          <a:off x="0" y="0"/>
          <a:ext cx="0" cy="0"/>
          <a:chOff x="0" y="0"/>
          <a:chExt cx="0" cy="0"/>
        </a:xfrm>
      </p:grpSpPr>
      <p:sp>
        <p:nvSpPr>
          <p:cNvPr id="47" name="Shape 47"/>
          <p:cNvSpPr/>
          <p:nvPr/>
        </p:nvSpPr>
        <p:spPr>
          <a:xfrm flipH="1">
            <a:off x="9067798" y="520668"/>
            <a:ext cx="1" cy="7962963"/>
          </a:xfrm>
          <a:prstGeom prst="line">
            <a:avLst/>
          </a:prstGeom>
          <a:ln w="12700">
            <a:solidFill>
              <a:srgbClr val="ABABAB"/>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48" name="Shape 48"/>
          <p:cNvSpPr/>
          <p:nvPr/>
        </p:nvSpPr>
        <p:spPr>
          <a:xfrm>
            <a:off x="9067796" y="3092450"/>
            <a:ext cx="3429023" cy="127"/>
          </a:xfrm>
          <a:prstGeom prst="line">
            <a:avLst/>
          </a:prstGeom>
          <a:ln w="12700">
            <a:solidFill>
              <a:srgbClr val="ABABAB"/>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49" name="Shape 49"/>
          <p:cNvSpPr/>
          <p:nvPr/>
        </p:nvSpPr>
        <p:spPr>
          <a:xfrm>
            <a:off x="9067796" y="5873750"/>
            <a:ext cx="3429023" cy="127"/>
          </a:xfrm>
          <a:prstGeom prst="line">
            <a:avLst/>
          </a:prstGeom>
          <a:ln w="12700">
            <a:solidFill>
              <a:srgbClr val="ABABAB"/>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50" name="Shape 50"/>
          <p:cNvSpPr>
            <a:spLocks noGrp="1"/>
          </p:cNvSpPr>
          <p:nvPr>
            <p:ph type="body" idx="1"/>
          </p:nvPr>
        </p:nvSpPr>
        <p:spPr>
          <a:xfrm>
            <a:off x="431800" y="8813800"/>
            <a:ext cx="8255000" cy="812800"/>
          </a:xfrm>
          <a:prstGeom prst="rect">
            <a:avLst/>
          </a:prstGeom>
        </p:spPr>
        <p:txBody>
          <a:bodyPr anchor="t">
            <a:noAutofit/>
          </a:bodyPr>
          <a:lstStyle>
            <a:lvl1pPr>
              <a:defRPr sz="2000" cap="none" spc="0">
                <a:solidFill>
                  <a:srgbClr val="868686"/>
                </a:solidFill>
                <a:latin typeface="Helvetica Neue"/>
                <a:ea typeface="Helvetica Neue"/>
                <a:cs typeface="Helvetica Neue"/>
                <a:sym typeface="Helvetica Neue"/>
              </a:defRPr>
            </a:lvl1pPr>
            <a:lvl2pPr indent="0">
              <a:defRPr sz="2000" cap="none" spc="0">
                <a:solidFill>
                  <a:srgbClr val="868686"/>
                </a:solidFill>
                <a:latin typeface="Helvetica Neue"/>
                <a:ea typeface="Helvetica Neue"/>
                <a:cs typeface="Helvetica Neue"/>
                <a:sym typeface="Helvetica Neue"/>
              </a:defRPr>
            </a:lvl2pPr>
            <a:lvl3pPr indent="0">
              <a:defRPr sz="2000" cap="none" spc="0">
                <a:solidFill>
                  <a:srgbClr val="868686"/>
                </a:solidFill>
                <a:latin typeface="Helvetica Neue"/>
                <a:ea typeface="Helvetica Neue"/>
                <a:cs typeface="Helvetica Neue"/>
                <a:sym typeface="Helvetica Neue"/>
              </a:defRPr>
            </a:lvl3pPr>
            <a:lvl4pPr indent="0">
              <a:defRPr sz="2000" cap="none" spc="0">
                <a:solidFill>
                  <a:srgbClr val="868686"/>
                </a:solidFill>
                <a:latin typeface="Helvetica Neue"/>
                <a:ea typeface="Helvetica Neue"/>
                <a:cs typeface="Helvetica Neue"/>
                <a:sym typeface="Helvetica Neue"/>
              </a:defRPr>
            </a:lvl4pPr>
            <a:lvl5pPr indent="0">
              <a:defRPr sz="2000" cap="none" spc="0">
                <a:solidFill>
                  <a:srgbClr val="868686"/>
                </a:solidFill>
                <a:latin typeface="Helvetica Neue"/>
                <a:ea typeface="Helvetica Neue"/>
                <a:cs typeface="Helvetica Neue"/>
                <a:sym typeface="Helvetica Neue"/>
              </a:defRPr>
            </a:lvl5pPr>
          </a:lstStyle>
          <a:p>
            <a:pPr lvl="0">
              <a:defRPr sz="1800">
                <a:solidFill>
                  <a:srgbClr val="000000"/>
                </a:solidFill>
              </a:defRPr>
            </a:pPr>
            <a:r>
              <a:rPr sz="2000">
                <a:solidFill>
                  <a:srgbClr val="868686"/>
                </a:solidFill>
              </a:rPr>
              <a:t>Body Level One</a:t>
            </a:r>
          </a:p>
          <a:p>
            <a:pPr lvl="1">
              <a:defRPr sz="1800">
                <a:solidFill>
                  <a:srgbClr val="000000"/>
                </a:solidFill>
              </a:defRPr>
            </a:pPr>
            <a:r>
              <a:rPr sz="2000">
                <a:solidFill>
                  <a:srgbClr val="868686"/>
                </a:solidFill>
              </a:rPr>
              <a:t>Body Level Two</a:t>
            </a:r>
          </a:p>
          <a:p>
            <a:pPr lvl="2">
              <a:defRPr sz="1800">
                <a:solidFill>
                  <a:srgbClr val="000000"/>
                </a:solidFill>
              </a:defRPr>
            </a:pPr>
            <a:r>
              <a:rPr sz="2000">
                <a:solidFill>
                  <a:srgbClr val="868686"/>
                </a:solidFill>
              </a:rPr>
              <a:t>Body Level Three</a:t>
            </a:r>
          </a:p>
          <a:p>
            <a:pPr lvl="3">
              <a:defRPr sz="1800">
                <a:solidFill>
                  <a:srgbClr val="000000"/>
                </a:solidFill>
              </a:defRPr>
            </a:pPr>
            <a:r>
              <a:rPr sz="2000">
                <a:solidFill>
                  <a:srgbClr val="868686"/>
                </a:solidFill>
              </a:rPr>
              <a:t>Body Level Four</a:t>
            </a:r>
          </a:p>
          <a:p>
            <a:pPr lvl="4">
              <a:defRPr sz="1800">
                <a:solidFill>
                  <a:srgbClr val="000000"/>
                </a:solidFill>
              </a:defRPr>
            </a:pPr>
            <a:r>
              <a:rPr sz="2000">
                <a:solidFill>
                  <a:srgbClr val="868686"/>
                </a:solidFill>
              </a:rPr>
              <a:t>Body Level Five</a:t>
            </a:r>
          </a:p>
        </p:txBody>
      </p:sp>
    </p:spTree>
  </p:cSld>
  <p:clrMapOvr>
    <a:masterClrMapping/>
  </p:clrMapOvr>
  <p:transition xmlns:p14="http://schemas.microsoft.com/office/powerpoint/2010/mai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Photo - Big">
    <p:bg>
      <p:bgPr>
        <a:solidFill>
          <a:srgbClr val="FFFFFF"/>
        </a:solidFill>
        <a:effectLst/>
      </p:bgPr>
    </p:bg>
    <p:spTree>
      <p:nvGrpSpPr>
        <p:cNvPr id="1" name=""/>
        <p:cNvGrpSpPr/>
        <p:nvPr/>
      </p:nvGrpSpPr>
      <p:grpSpPr>
        <a:xfrm>
          <a:off x="0" y="0"/>
          <a:ext cx="0" cy="0"/>
          <a:chOff x="0" y="0"/>
          <a:chExt cx="0" cy="0"/>
        </a:xfrm>
      </p:grpSpPr>
      <p:sp>
        <p:nvSpPr>
          <p:cNvPr id="52" name="Shape 52"/>
          <p:cNvSpPr>
            <a:spLocks noGrp="1"/>
          </p:cNvSpPr>
          <p:nvPr>
            <p:ph type="body" idx="1"/>
          </p:nvPr>
        </p:nvSpPr>
        <p:spPr>
          <a:xfrm>
            <a:off x="431800" y="8813800"/>
            <a:ext cx="8255000" cy="812800"/>
          </a:xfrm>
          <a:prstGeom prst="rect">
            <a:avLst/>
          </a:prstGeom>
        </p:spPr>
        <p:txBody>
          <a:bodyPr anchor="t">
            <a:noAutofit/>
          </a:bodyPr>
          <a:lstStyle>
            <a:lvl1pPr>
              <a:defRPr sz="2000" cap="none" spc="0">
                <a:solidFill>
                  <a:srgbClr val="868686"/>
                </a:solidFill>
                <a:latin typeface="Helvetica Neue"/>
                <a:ea typeface="Helvetica Neue"/>
                <a:cs typeface="Helvetica Neue"/>
                <a:sym typeface="Helvetica Neue"/>
              </a:defRPr>
            </a:lvl1pPr>
            <a:lvl2pPr indent="0">
              <a:defRPr sz="2000" cap="none" spc="0">
                <a:solidFill>
                  <a:srgbClr val="868686"/>
                </a:solidFill>
                <a:latin typeface="Helvetica Neue"/>
                <a:ea typeface="Helvetica Neue"/>
                <a:cs typeface="Helvetica Neue"/>
                <a:sym typeface="Helvetica Neue"/>
              </a:defRPr>
            </a:lvl2pPr>
            <a:lvl3pPr indent="0">
              <a:defRPr sz="2000" cap="none" spc="0">
                <a:solidFill>
                  <a:srgbClr val="868686"/>
                </a:solidFill>
                <a:latin typeface="Helvetica Neue"/>
                <a:ea typeface="Helvetica Neue"/>
                <a:cs typeface="Helvetica Neue"/>
                <a:sym typeface="Helvetica Neue"/>
              </a:defRPr>
            </a:lvl3pPr>
            <a:lvl4pPr indent="0">
              <a:defRPr sz="2000" cap="none" spc="0">
                <a:solidFill>
                  <a:srgbClr val="868686"/>
                </a:solidFill>
                <a:latin typeface="Helvetica Neue"/>
                <a:ea typeface="Helvetica Neue"/>
                <a:cs typeface="Helvetica Neue"/>
                <a:sym typeface="Helvetica Neue"/>
              </a:defRPr>
            </a:lvl4pPr>
            <a:lvl5pPr indent="0">
              <a:defRPr sz="2000" cap="none" spc="0">
                <a:solidFill>
                  <a:srgbClr val="868686"/>
                </a:solidFill>
                <a:latin typeface="Helvetica Neue"/>
                <a:ea typeface="Helvetica Neue"/>
                <a:cs typeface="Helvetica Neue"/>
                <a:sym typeface="Helvetica Neue"/>
              </a:defRPr>
            </a:lvl5pPr>
          </a:lstStyle>
          <a:p>
            <a:pPr lvl="0">
              <a:defRPr sz="1800">
                <a:solidFill>
                  <a:srgbClr val="000000"/>
                </a:solidFill>
              </a:defRPr>
            </a:pPr>
            <a:r>
              <a:rPr sz="2000">
                <a:solidFill>
                  <a:srgbClr val="868686"/>
                </a:solidFill>
              </a:rPr>
              <a:t>Body Level One</a:t>
            </a:r>
          </a:p>
          <a:p>
            <a:pPr lvl="1">
              <a:defRPr sz="1800">
                <a:solidFill>
                  <a:srgbClr val="000000"/>
                </a:solidFill>
              </a:defRPr>
            </a:pPr>
            <a:r>
              <a:rPr sz="2000">
                <a:solidFill>
                  <a:srgbClr val="868686"/>
                </a:solidFill>
              </a:rPr>
              <a:t>Body Level Two</a:t>
            </a:r>
          </a:p>
          <a:p>
            <a:pPr lvl="2">
              <a:defRPr sz="1800">
                <a:solidFill>
                  <a:srgbClr val="000000"/>
                </a:solidFill>
              </a:defRPr>
            </a:pPr>
            <a:r>
              <a:rPr sz="2000">
                <a:solidFill>
                  <a:srgbClr val="868686"/>
                </a:solidFill>
              </a:rPr>
              <a:t>Body Level Three</a:t>
            </a:r>
          </a:p>
          <a:p>
            <a:pPr lvl="3">
              <a:defRPr sz="1800">
                <a:solidFill>
                  <a:srgbClr val="000000"/>
                </a:solidFill>
              </a:defRPr>
            </a:pPr>
            <a:r>
              <a:rPr sz="2000">
                <a:solidFill>
                  <a:srgbClr val="868686"/>
                </a:solidFill>
              </a:rPr>
              <a:t>Body Level Four</a:t>
            </a:r>
          </a:p>
          <a:p>
            <a:pPr lvl="4">
              <a:defRPr sz="1800">
                <a:solidFill>
                  <a:srgbClr val="000000"/>
                </a:solidFill>
              </a:defRPr>
            </a:pPr>
            <a:r>
              <a:rPr sz="2000">
                <a:solidFill>
                  <a:srgbClr val="868686"/>
                </a:solidFill>
              </a:rPr>
              <a:t>Body Level Five</a:t>
            </a: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9" name="Shape 9"/>
          <p:cNvSpPr>
            <a:spLocks noGrp="1"/>
          </p:cNvSpPr>
          <p:nvPr>
            <p:ph type="title"/>
          </p:nvPr>
        </p:nvSpPr>
        <p:spPr>
          <a:xfrm>
            <a:off x="1270000" y="6718300"/>
            <a:ext cx="10464800" cy="1422400"/>
          </a:xfrm>
          <a:prstGeom prst="rect">
            <a:avLst/>
          </a:prstGeom>
        </p:spPr>
        <p:txBody>
          <a:bodyPr anchor="ctr"/>
          <a:lstStyle>
            <a:lvl1pPr algn="ctr">
              <a:defRPr sz="8000" cap="none" spc="0">
                <a:latin typeface="+mn-lt"/>
                <a:ea typeface="+mn-ea"/>
                <a:cs typeface="+mn-cs"/>
                <a:sym typeface="Helvetica Light"/>
              </a:defRPr>
            </a:lvl1pPr>
          </a:lstStyle>
          <a:p>
            <a:pPr lvl="0">
              <a:defRPr sz="1800">
                <a:solidFill>
                  <a:srgbClr val="000000"/>
                </a:solidFill>
              </a:defRPr>
            </a:pPr>
            <a:r>
              <a:rPr sz="8000">
                <a:solidFill>
                  <a:srgbClr val="FFFFFF"/>
                </a:solidFill>
              </a:rPr>
              <a:t>Title Text</a:t>
            </a:r>
          </a:p>
        </p:txBody>
      </p:sp>
      <p:sp>
        <p:nvSpPr>
          <p:cNvPr id="10" name="Shape 10"/>
          <p:cNvSpPr>
            <a:spLocks noGrp="1"/>
          </p:cNvSpPr>
          <p:nvPr>
            <p:ph type="body" idx="1"/>
          </p:nvPr>
        </p:nvSpPr>
        <p:spPr>
          <a:xfrm>
            <a:off x="1270000" y="8191500"/>
            <a:ext cx="10464800" cy="1130300"/>
          </a:xfrm>
          <a:prstGeom prst="rect">
            <a:avLst/>
          </a:prstGeom>
        </p:spPr>
        <p:txBody>
          <a:bodyPr anchor="t"/>
          <a:lstStyle>
            <a:lvl1pPr algn="ctr">
              <a:defRPr sz="3200" cap="none" spc="0">
                <a:solidFill>
                  <a:srgbClr val="FFFFFF"/>
                </a:solidFill>
                <a:latin typeface="+mn-lt"/>
                <a:ea typeface="+mn-ea"/>
                <a:cs typeface="+mn-cs"/>
                <a:sym typeface="Helvetica Light"/>
              </a:defRPr>
            </a:lvl1pPr>
            <a:lvl2pPr algn="ctr">
              <a:defRPr sz="3200" cap="none" spc="0">
                <a:solidFill>
                  <a:srgbClr val="FFFFFF"/>
                </a:solidFill>
                <a:latin typeface="+mn-lt"/>
                <a:ea typeface="+mn-ea"/>
                <a:cs typeface="+mn-cs"/>
                <a:sym typeface="Helvetica Light"/>
              </a:defRPr>
            </a:lvl2pPr>
            <a:lvl3pPr algn="ctr">
              <a:defRPr sz="3200" cap="none" spc="0">
                <a:solidFill>
                  <a:srgbClr val="FFFFFF"/>
                </a:solidFill>
                <a:latin typeface="+mn-lt"/>
                <a:ea typeface="+mn-ea"/>
                <a:cs typeface="+mn-cs"/>
                <a:sym typeface="Helvetica Light"/>
              </a:defRPr>
            </a:lvl3pPr>
            <a:lvl4pPr algn="ctr">
              <a:defRPr sz="3200" cap="none" spc="0">
                <a:solidFill>
                  <a:srgbClr val="FFFFFF"/>
                </a:solidFill>
                <a:latin typeface="+mn-lt"/>
                <a:ea typeface="+mn-ea"/>
                <a:cs typeface="+mn-cs"/>
                <a:sym typeface="Helvetica Light"/>
              </a:defRPr>
            </a:lvl4pPr>
            <a:lvl5pPr algn="ctr">
              <a:defRPr sz="3200" cap="none" spc="0">
                <a:solidFill>
                  <a:srgbClr val="FFFFFF"/>
                </a:solidFill>
                <a:latin typeface="+mn-lt"/>
                <a:ea typeface="+mn-ea"/>
                <a:cs typeface="+mn-cs"/>
                <a:sym typeface="Helvetica Light"/>
              </a:defRPr>
            </a:lvl5pPr>
          </a:lstStyle>
          <a:p>
            <a:pPr lvl="0">
              <a:defRPr sz="1800">
                <a:solidFill>
                  <a:srgbClr val="000000"/>
                </a:solidFill>
              </a:defRPr>
            </a:pPr>
            <a:r>
              <a:rPr sz="3200">
                <a:solidFill>
                  <a:srgbClr val="FFFFFF"/>
                </a:solidFill>
              </a:rPr>
              <a:t>Body Level One</a:t>
            </a:r>
          </a:p>
          <a:p>
            <a:pPr lvl="1">
              <a:defRPr sz="1800">
                <a:solidFill>
                  <a:srgbClr val="000000"/>
                </a:solidFill>
              </a:defRPr>
            </a:pPr>
            <a:r>
              <a:rPr sz="3200">
                <a:solidFill>
                  <a:srgbClr val="FFFFFF"/>
                </a:solidFill>
              </a:rPr>
              <a:t>Body Level Two</a:t>
            </a:r>
          </a:p>
          <a:p>
            <a:pPr lvl="2">
              <a:defRPr sz="1800">
                <a:solidFill>
                  <a:srgbClr val="000000"/>
                </a:solidFill>
              </a:defRPr>
            </a:pPr>
            <a:r>
              <a:rPr sz="3200">
                <a:solidFill>
                  <a:srgbClr val="FFFFFF"/>
                </a:solidFill>
              </a:rPr>
              <a:t>Body Level Three</a:t>
            </a:r>
          </a:p>
          <a:p>
            <a:pPr lvl="3">
              <a:defRPr sz="1800">
                <a:solidFill>
                  <a:srgbClr val="000000"/>
                </a:solidFill>
              </a:defRPr>
            </a:pPr>
            <a:r>
              <a:rPr sz="3200">
                <a:solidFill>
                  <a:srgbClr val="FFFFFF"/>
                </a:solidFill>
              </a:rPr>
              <a:t>Body Level Four</a:t>
            </a:r>
          </a:p>
          <a:p>
            <a:pPr lvl="4">
              <a:defRPr sz="1800">
                <a:solidFill>
                  <a:srgbClr val="000000"/>
                </a:solidFill>
              </a:defRPr>
            </a:pPr>
            <a:r>
              <a:rPr sz="3200">
                <a:solidFill>
                  <a:srgbClr val="FFFFFF"/>
                </a:solidFill>
              </a:rPr>
              <a:t>Body Level Five</a:t>
            </a:r>
          </a:p>
        </p:txBody>
      </p:sp>
    </p:spTree>
  </p:cSld>
  <p:clrMapOvr>
    <a:masterClrMapping/>
  </p:clrMapOvr>
  <p:transition xmlns:p14="http://schemas.microsoft.com/office/powerpoint/2010/mai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FFFFFF"/>
        </a:solidFill>
        <a:effectLst/>
      </p:bgPr>
    </p:bg>
    <p:spTree>
      <p:nvGrpSpPr>
        <p:cNvPr id="1" name=""/>
        <p:cNvGrpSpPr/>
        <p:nvPr/>
      </p:nvGrpSpPr>
      <p:grpSpPr>
        <a:xfrm>
          <a:off x="0" y="0"/>
          <a:ext cx="0" cy="0"/>
          <a:chOff x="0" y="0"/>
          <a:chExt cx="0" cy="0"/>
        </a:xfrm>
      </p:grpSpPr>
      <p:sp>
        <p:nvSpPr>
          <p:cNvPr id="54" name="Shape 54"/>
          <p:cNvSpPr/>
          <p:nvPr/>
        </p:nvSpPr>
        <p:spPr>
          <a:xfrm>
            <a:off x="647700" y="1968500"/>
            <a:ext cx="11709400" cy="127"/>
          </a:xfrm>
          <a:prstGeom prst="line">
            <a:avLst/>
          </a:prstGeom>
          <a:ln w="12700">
            <a:solidFill>
              <a:srgbClr val="9A9A9A"/>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55" name="Shape 55"/>
          <p:cNvSpPr>
            <a:spLocks noGrp="1"/>
          </p:cNvSpPr>
          <p:nvPr>
            <p:ph type="title"/>
          </p:nvPr>
        </p:nvSpPr>
        <p:spPr>
          <a:xfrm>
            <a:off x="571500" y="330200"/>
            <a:ext cx="11861800" cy="1397000"/>
          </a:xfrm>
          <a:prstGeom prst="rect">
            <a:avLst/>
          </a:prstGeom>
        </p:spPr>
        <p:txBody>
          <a:bodyPr anchor="b">
            <a:noAutofit/>
          </a:bodyPr>
          <a:lstStyle>
            <a:lvl1pPr>
              <a:defRPr sz="4200" cap="none" spc="0">
                <a:solidFill>
                  <a:srgbClr val="000000"/>
                </a:solidFill>
                <a:latin typeface="Helvetica Neue Light"/>
                <a:ea typeface="Helvetica Neue Light"/>
                <a:cs typeface="Helvetica Neue Light"/>
                <a:sym typeface="Helvetica Neue Light"/>
              </a:defRPr>
            </a:lvl1pPr>
          </a:lstStyle>
          <a:p>
            <a:pPr lvl="0">
              <a:defRPr sz="1800"/>
            </a:pPr>
            <a:r>
              <a:rPr sz="4200"/>
              <a:t>Title Text</a:t>
            </a:r>
          </a:p>
        </p:txBody>
      </p:sp>
      <p:sp>
        <p:nvSpPr>
          <p:cNvPr id="56" name="Shape 56"/>
          <p:cNvSpPr>
            <a:spLocks noGrp="1"/>
          </p:cNvSpPr>
          <p:nvPr>
            <p:ph type="body" idx="1"/>
          </p:nvPr>
        </p:nvSpPr>
        <p:spPr>
          <a:xfrm>
            <a:off x="571500" y="2324100"/>
            <a:ext cx="11861800" cy="6565900"/>
          </a:xfrm>
          <a:prstGeom prst="rect">
            <a:avLst/>
          </a:prstGeom>
        </p:spPr>
        <p:txBody>
          <a:bodyPr anchor="t">
            <a:noAutofit/>
          </a:bodyPr>
          <a:lstStyle>
            <a:lvl1pPr marL="266700" indent="-266700">
              <a:spcBef>
                <a:spcPts val="4800"/>
              </a:spcBef>
              <a:buSzPct val="100000"/>
              <a:buChar char="•"/>
              <a:defRPr sz="2600" cap="none" spc="0">
                <a:solidFill>
                  <a:srgbClr val="747474"/>
                </a:solidFill>
                <a:latin typeface="Helvetica Neue"/>
                <a:ea typeface="Helvetica Neue"/>
                <a:cs typeface="Helvetica Neue"/>
                <a:sym typeface="Helvetica Neue"/>
              </a:defRPr>
            </a:lvl1pPr>
            <a:lvl2pPr marL="711200" indent="-266700">
              <a:spcBef>
                <a:spcPts val="4800"/>
              </a:spcBef>
              <a:buSzPct val="100000"/>
              <a:buChar char="•"/>
              <a:defRPr sz="2600" cap="none" spc="0">
                <a:solidFill>
                  <a:srgbClr val="747474"/>
                </a:solidFill>
                <a:latin typeface="Helvetica Neue"/>
                <a:ea typeface="Helvetica Neue"/>
                <a:cs typeface="Helvetica Neue"/>
                <a:sym typeface="Helvetica Neue"/>
              </a:defRPr>
            </a:lvl2pPr>
            <a:lvl3pPr marL="1155700" indent="-266700">
              <a:spcBef>
                <a:spcPts val="4800"/>
              </a:spcBef>
              <a:buSzPct val="100000"/>
              <a:buChar char="•"/>
              <a:defRPr sz="2600" cap="none" spc="0">
                <a:solidFill>
                  <a:srgbClr val="747474"/>
                </a:solidFill>
                <a:latin typeface="Helvetica Neue"/>
                <a:ea typeface="Helvetica Neue"/>
                <a:cs typeface="Helvetica Neue"/>
                <a:sym typeface="Helvetica Neue"/>
              </a:defRPr>
            </a:lvl3pPr>
            <a:lvl4pPr marL="1600200" indent="-266700">
              <a:spcBef>
                <a:spcPts val="4800"/>
              </a:spcBef>
              <a:buSzPct val="100000"/>
              <a:buChar char="•"/>
              <a:defRPr sz="2600" cap="none" spc="0">
                <a:solidFill>
                  <a:srgbClr val="747474"/>
                </a:solidFill>
                <a:latin typeface="Helvetica Neue"/>
                <a:ea typeface="Helvetica Neue"/>
                <a:cs typeface="Helvetica Neue"/>
                <a:sym typeface="Helvetica Neue"/>
              </a:defRPr>
            </a:lvl4pPr>
            <a:lvl5pPr marL="2044700" indent="-266700">
              <a:spcBef>
                <a:spcPts val="4800"/>
              </a:spcBef>
              <a:buSzPct val="100000"/>
              <a:buChar char="•"/>
              <a:defRPr sz="2600" cap="none" spc="0">
                <a:solidFill>
                  <a:srgbClr val="747474"/>
                </a:solidFill>
                <a:latin typeface="Helvetica Neue"/>
                <a:ea typeface="Helvetica Neue"/>
                <a:cs typeface="Helvetica Neue"/>
                <a:sym typeface="Helvetica Neue"/>
              </a:defRPr>
            </a:lvl5pPr>
          </a:lstStyle>
          <a:p>
            <a:pPr lvl="0">
              <a:defRPr sz="1800">
                <a:solidFill>
                  <a:srgbClr val="000000"/>
                </a:solidFill>
              </a:defRPr>
            </a:pPr>
            <a:r>
              <a:rPr sz="2600">
                <a:solidFill>
                  <a:srgbClr val="747474"/>
                </a:solidFill>
              </a:rPr>
              <a:t>Body Level One</a:t>
            </a:r>
          </a:p>
          <a:p>
            <a:pPr lvl="1">
              <a:defRPr sz="1800">
                <a:solidFill>
                  <a:srgbClr val="000000"/>
                </a:solidFill>
              </a:defRPr>
            </a:pPr>
            <a:r>
              <a:rPr sz="2600">
                <a:solidFill>
                  <a:srgbClr val="747474"/>
                </a:solidFill>
              </a:rPr>
              <a:t>Body Level Two</a:t>
            </a:r>
          </a:p>
          <a:p>
            <a:pPr lvl="2">
              <a:defRPr sz="1800">
                <a:solidFill>
                  <a:srgbClr val="000000"/>
                </a:solidFill>
              </a:defRPr>
            </a:pPr>
            <a:r>
              <a:rPr sz="2600">
                <a:solidFill>
                  <a:srgbClr val="747474"/>
                </a:solidFill>
              </a:rPr>
              <a:t>Body Level Three</a:t>
            </a:r>
          </a:p>
          <a:p>
            <a:pPr lvl="3">
              <a:defRPr sz="1800">
                <a:solidFill>
                  <a:srgbClr val="000000"/>
                </a:solidFill>
              </a:defRPr>
            </a:pPr>
            <a:r>
              <a:rPr sz="2600">
                <a:solidFill>
                  <a:srgbClr val="747474"/>
                </a:solidFill>
              </a:rPr>
              <a:t>Body Level Four</a:t>
            </a:r>
          </a:p>
          <a:p>
            <a:pPr lvl="4">
              <a:defRPr sz="1800">
                <a:solidFill>
                  <a:srgbClr val="000000"/>
                </a:solidFill>
              </a:defRPr>
            </a:pPr>
            <a:r>
              <a:rPr sz="2600">
                <a:solidFill>
                  <a:srgbClr val="747474"/>
                </a:solidFill>
              </a:rPr>
              <a:t>Body Level Five</a:t>
            </a:r>
          </a:p>
        </p:txBody>
      </p:sp>
    </p:spTree>
  </p:cSld>
  <p:clrMapOvr>
    <a:masterClrMapping/>
  </p:clrMapOvr>
  <p:transition xmlns:p14="http://schemas.microsoft.com/office/powerpoint/2010/mai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Photo - 2 Up Portrait &amp; Landscape">
    <p:bg>
      <p:bgPr>
        <a:solidFill>
          <a:srgbClr val="FFFFFF"/>
        </a:solidFill>
        <a:effectLst/>
      </p:bgPr>
    </p:bg>
    <p:spTree>
      <p:nvGrpSpPr>
        <p:cNvPr id="1" name=""/>
        <p:cNvGrpSpPr/>
        <p:nvPr/>
      </p:nvGrpSpPr>
      <p:grpSpPr>
        <a:xfrm>
          <a:off x="0" y="0"/>
          <a:ext cx="0" cy="0"/>
          <a:chOff x="0" y="0"/>
          <a:chExt cx="0" cy="0"/>
        </a:xfrm>
      </p:grpSpPr>
      <p:sp>
        <p:nvSpPr>
          <p:cNvPr id="58" name="Shape 58"/>
          <p:cNvSpPr/>
          <p:nvPr/>
        </p:nvSpPr>
        <p:spPr>
          <a:xfrm flipH="1">
            <a:off x="4432299" y="1778000"/>
            <a:ext cx="1" cy="5054600"/>
          </a:xfrm>
          <a:prstGeom prst="line">
            <a:avLst/>
          </a:prstGeom>
          <a:ln w="12700">
            <a:solidFill>
              <a:srgbClr val="ABABAB"/>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59" name="Shape 59"/>
          <p:cNvSpPr>
            <a:spLocks noGrp="1"/>
          </p:cNvSpPr>
          <p:nvPr>
            <p:ph type="body" idx="1"/>
          </p:nvPr>
        </p:nvSpPr>
        <p:spPr>
          <a:xfrm>
            <a:off x="431800" y="8813800"/>
            <a:ext cx="8255000" cy="812800"/>
          </a:xfrm>
          <a:prstGeom prst="rect">
            <a:avLst/>
          </a:prstGeom>
        </p:spPr>
        <p:txBody>
          <a:bodyPr anchor="t">
            <a:noAutofit/>
          </a:bodyPr>
          <a:lstStyle>
            <a:lvl1pPr>
              <a:defRPr sz="2000" cap="none" spc="0">
                <a:solidFill>
                  <a:srgbClr val="868686"/>
                </a:solidFill>
                <a:latin typeface="Helvetica Neue"/>
                <a:ea typeface="Helvetica Neue"/>
                <a:cs typeface="Helvetica Neue"/>
                <a:sym typeface="Helvetica Neue"/>
              </a:defRPr>
            </a:lvl1pPr>
            <a:lvl2pPr indent="0">
              <a:defRPr sz="2000" cap="none" spc="0">
                <a:solidFill>
                  <a:srgbClr val="868686"/>
                </a:solidFill>
                <a:latin typeface="Helvetica Neue"/>
                <a:ea typeface="Helvetica Neue"/>
                <a:cs typeface="Helvetica Neue"/>
                <a:sym typeface="Helvetica Neue"/>
              </a:defRPr>
            </a:lvl2pPr>
            <a:lvl3pPr indent="0">
              <a:defRPr sz="2000" cap="none" spc="0">
                <a:solidFill>
                  <a:srgbClr val="868686"/>
                </a:solidFill>
                <a:latin typeface="Helvetica Neue"/>
                <a:ea typeface="Helvetica Neue"/>
                <a:cs typeface="Helvetica Neue"/>
                <a:sym typeface="Helvetica Neue"/>
              </a:defRPr>
            </a:lvl3pPr>
            <a:lvl4pPr indent="0">
              <a:defRPr sz="2000" cap="none" spc="0">
                <a:solidFill>
                  <a:srgbClr val="868686"/>
                </a:solidFill>
                <a:latin typeface="Helvetica Neue"/>
                <a:ea typeface="Helvetica Neue"/>
                <a:cs typeface="Helvetica Neue"/>
                <a:sym typeface="Helvetica Neue"/>
              </a:defRPr>
            </a:lvl4pPr>
            <a:lvl5pPr indent="0">
              <a:defRPr sz="2000" cap="none" spc="0">
                <a:solidFill>
                  <a:srgbClr val="868686"/>
                </a:solidFill>
                <a:latin typeface="Helvetica Neue"/>
                <a:ea typeface="Helvetica Neue"/>
                <a:cs typeface="Helvetica Neue"/>
                <a:sym typeface="Helvetica Neue"/>
              </a:defRPr>
            </a:lvl5pPr>
          </a:lstStyle>
          <a:p>
            <a:pPr lvl="0">
              <a:defRPr sz="1800">
                <a:solidFill>
                  <a:srgbClr val="000000"/>
                </a:solidFill>
              </a:defRPr>
            </a:pPr>
            <a:r>
              <a:rPr sz="2000">
                <a:solidFill>
                  <a:srgbClr val="868686"/>
                </a:solidFill>
              </a:rPr>
              <a:t>Body Level One</a:t>
            </a:r>
          </a:p>
          <a:p>
            <a:pPr lvl="1">
              <a:defRPr sz="1800">
                <a:solidFill>
                  <a:srgbClr val="000000"/>
                </a:solidFill>
              </a:defRPr>
            </a:pPr>
            <a:r>
              <a:rPr sz="2000">
                <a:solidFill>
                  <a:srgbClr val="868686"/>
                </a:solidFill>
              </a:rPr>
              <a:t>Body Level Two</a:t>
            </a:r>
          </a:p>
          <a:p>
            <a:pPr lvl="2">
              <a:defRPr sz="1800">
                <a:solidFill>
                  <a:srgbClr val="000000"/>
                </a:solidFill>
              </a:defRPr>
            </a:pPr>
            <a:r>
              <a:rPr sz="2000">
                <a:solidFill>
                  <a:srgbClr val="868686"/>
                </a:solidFill>
              </a:rPr>
              <a:t>Body Level Three</a:t>
            </a:r>
          </a:p>
          <a:p>
            <a:pPr lvl="3">
              <a:defRPr sz="1800">
                <a:solidFill>
                  <a:srgbClr val="000000"/>
                </a:solidFill>
              </a:defRPr>
            </a:pPr>
            <a:r>
              <a:rPr sz="2000">
                <a:solidFill>
                  <a:srgbClr val="868686"/>
                </a:solidFill>
              </a:rPr>
              <a:t>Body Level Four</a:t>
            </a:r>
          </a:p>
          <a:p>
            <a:pPr lvl="4">
              <a:defRPr sz="1800">
                <a:solidFill>
                  <a:srgbClr val="000000"/>
                </a:solidFill>
              </a:defRPr>
            </a:pPr>
            <a:r>
              <a:rPr sz="2000">
                <a:solidFill>
                  <a:srgbClr val="868686"/>
                </a:solidFill>
              </a:rPr>
              <a:t>Body Level Five</a:t>
            </a:r>
          </a:p>
        </p:txBody>
      </p:sp>
    </p:spTree>
  </p:cSld>
  <p:clrMapOvr>
    <a:masterClrMapping/>
  </p:clrMapOvr>
  <p:transition xmlns:p14="http://schemas.microsoft.com/office/powerpoint/2010/mai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Photo - 3 Up">
    <p:bg>
      <p:bgPr>
        <a:solidFill>
          <a:srgbClr val="FFFFFF"/>
        </a:solidFill>
        <a:effectLst/>
      </p:bgPr>
    </p:bg>
    <p:spTree>
      <p:nvGrpSpPr>
        <p:cNvPr id="1" name=""/>
        <p:cNvGrpSpPr/>
        <p:nvPr/>
      </p:nvGrpSpPr>
      <p:grpSpPr>
        <a:xfrm>
          <a:off x="0" y="0"/>
          <a:ext cx="0" cy="0"/>
          <a:chOff x="0" y="0"/>
          <a:chExt cx="0" cy="0"/>
        </a:xfrm>
      </p:grpSpPr>
      <p:sp>
        <p:nvSpPr>
          <p:cNvPr id="61" name="Shape 61"/>
          <p:cNvSpPr/>
          <p:nvPr/>
        </p:nvSpPr>
        <p:spPr>
          <a:xfrm flipH="1">
            <a:off x="6489698" y="520668"/>
            <a:ext cx="1" cy="7962963"/>
          </a:xfrm>
          <a:prstGeom prst="line">
            <a:avLst/>
          </a:prstGeom>
          <a:ln w="12700">
            <a:solidFill>
              <a:srgbClr val="ABABAB"/>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62" name="Shape 62"/>
          <p:cNvSpPr/>
          <p:nvPr/>
        </p:nvSpPr>
        <p:spPr>
          <a:xfrm>
            <a:off x="6489696" y="4476750"/>
            <a:ext cx="5994408" cy="127"/>
          </a:xfrm>
          <a:prstGeom prst="line">
            <a:avLst/>
          </a:prstGeom>
          <a:ln w="12700">
            <a:solidFill>
              <a:srgbClr val="ABABAB"/>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63" name="Shape 63"/>
          <p:cNvSpPr>
            <a:spLocks noGrp="1"/>
          </p:cNvSpPr>
          <p:nvPr>
            <p:ph type="body" idx="1"/>
          </p:nvPr>
        </p:nvSpPr>
        <p:spPr>
          <a:xfrm>
            <a:off x="431800" y="8813800"/>
            <a:ext cx="8255000" cy="812800"/>
          </a:xfrm>
          <a:prstGeom prst="rect">
            <a:avLst/>
          </a:prstGeom>
        </p:spPr>
        <p:txBody>
          <a:bodyPr anchor="t">
            <a:noAutofit/>
          </a:bodyPr>
          <a:lstStyle>
            <a:lvl1pPr>
              <a:defRPr sz="2000" cap="none" spc="0">
                <a:solidFill>
                  <a:srgbClr val="868686"/>
                </a:solidFill>
                <a:latin typeface="Helvetica Neue"/>
                <a:ea typeface="Helvetica Neue"/>
                <a:cs typeface="Helvetica Neue"/>
                <a:sym typeface="Helvetica Neue"/>
              </a:defRPr>
            </a:lvl1pPr>
            <a:lvl2pPr indent="0">
              <a:defRPr sz="2000" cap="none" spc="0">
                <a:solidFill>
                  <a:srgbClr val="868686"/>
                </a:solidFill>
                <a:latin typeface="Helvetica Neue"/>
                <a:ea typeface="Helvetica Neue"/>
                <a:cs typeface="Helvetica Neue"/>
                <a:sym typeface="Helvetica Neue"/>
              </a:defRPr>
            </a:lvl2pPr>
            <a:lvl3pPr indent="0">
              <a:defRPr sz="2000" cap="none" spc="0">
                <a:solidFill>
                  <a:srgbClr val="868686"/>
                </a:solidFill>
                <a:latin typeface="Helvetica Neue"/>
                <a:ea typeface="Helvetica Neue"/>
                <a:cs typeface="Helvetica Neue"/>
                <a:sym typeface="Helvetica Neue"/>
              </a:defRPr>
            </a:lvl3pPr>
            <a:lvl4pPr indent="0">
              <a:defRPr sz="2000" cap="none" spc="0">
                <a:solidFill>
                  <a:srgbClr val="868686"/>
                </a:solidFill>
                <a:latin typeface="Helvetica Neue"/>
                <a:ea typeface="Helvetica Neue"/>
                <a:cs typeface="Helvetica Neue"/>
                <a:sym typeface="Helvetica Neue"/>
              </a:defRPr>
            </a:lvl4pPr>
            <a:lvl5pPr indent="0">
              <a:defRPr sz="2000" cap="none" spc="0">
                <a:solidFill>
                  <a:srgbClr val="868686"/>
                </a:solidFill>
                <a:latin typeface="Helvetica Neue"/>
                <a:ea typeface="Helvetica Neue"/>
                <a:cs typeface="Helvetica Neue"/>
                <a:sym typeface="Helvetica Neue"/>
              </a:defRPr>
            </a:lvl5pPr>
          </a:lstStyle>
          <a:p>
            <a:pPr lvl="0">
              <a:defRPr sz="1800">
                <a:solidFill>
                  <a:srgbClr val="000000"/>
                </a:solidFill>
              </a:defRPr>
            </a:pPr>
            <a:r>
              <a:rPr sz="2000">
                <a:solidFill>
                  <a:srgbClr val="868686"/>
                </a:solidFill>
              </a:rPr>
              <a:t>Body Level One</a:t>
            </a:r>
          </a:p>
          <a:p>
            <a:pPr lvl="1">
              <a:defRPr sz="1800">
                <a:solidFill>
                  <a:srgbClr val="000000"/>
                </a:solidFill>
              </a:defRPr>
            </a:pPr>
            <a:r>
              <a:rPr sz="2000">
                <a:solidFill>
                  <a:srgbClr val="868686"/>
                </a:solidFill>
              </a:rPr>
              <a:t>Body Level Two</a:t>
            </a:r>
          </a:p>
          <a:p>
            <a:pPr lvl="2">
              <a:defRPr sz="1800">
                <a:solidFill>
                  <a:srgbClr val="000000"/>
                </a:solidFill>
              </a:defRPr>
            </a:pPr>
            <a:r>
              <a:rPr sz="2000">
                <a:solidFill>
                  <a:srgbClr val="868686"/>
                </a:solidFill>
              </a:rPr>
              <a:t>Body Level Three</a:t>
            </a:r>
          </a:p>
          <a:p>
            <a:pPr lvl="3">
              <a:defRPr sz="1800">
                <a:solidFill>
                  <a:srgbClr val="000000"/>
                </a:solidFill>
              </a:defRPr>
            </a:pPr>
            <a:r>
              <a:rPr sz="2000">
                <a:solidFill>
                  <a:srgbClr val="868686"/>
                </a:solidFill>
              </a:rPr>
              <a:t>Body Level Four</a:t>
            </a:r>
          </a:p>
          <a:p>
            <a:pPr lvl="4">
              <a:defRPr sz="1800">
                <a:solidFill>
                  <a:srgbClr val="000000"/>
                </a:solidFill>
              </a:defRPr>
            </a:pPr>
            <a:r>
              <a:rPr sz="2000">
                <a:solidFill>
                  <a:srgbClr val="868686"/>
                </a:solidFill>
              </a:rPr>
              <a:t>Body Level Five</a:t>
            </a:r>
          </a:p>
        </p:txBody>
      </p:sp>
    </p:spTree>
  </p:cSld>
  <p:clrMapOvr>
    <a:masterClrMapping/>
  </p:clrMapOvr>
  <p:transition xmlns:p14="http://schemas.microsoft.com/office/powerpoint/2010/mai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Photo - Vertical">
    <p:bg>
      <p:bgPr>
        <a:solidFill>
          <a:srgbClr val="FFFFFF"/>
        </a:solidFill>
        <a:effectLst/>
      </p:bgPr>
    </p:bg>
    <p:spTree>
      <p:nvGrpSpPr>
        <p:cNvPr id="1" name=""/>
        <p:cNvGrpSpPr/>
        <p:nvPr/>
      </p:nvGrpSpPr>
      <p:grpSpPr>
        <a:xfrm>
          <a:off x="0" y="0"/>
          <a:ext cx="0" cy="0"/>
          <a:chOff x="0" y="0"/>
          <a:chExt cx="0" cy="0"/>
        </a:xfrm>
      </p:grpSpPr>
      <p:sp>
        <p:nvSpPr>
          <p:cNvPr id="65" name="Shape 65"/>
          <p:cNvSpPr/>
          <p:nvPr/>
        </p:nvSpPr>
        <p:spPr>
          <a:xfrm>
            <a:off x="647700" y="4749800"/>
            <a:ext cx="4882122" cy="127"/>
          </a:xfrm>
          <a:prstGeom prst="line">
            <a:avLst/>
          </a:prstGeom>
          <a:ln w="12700">
            <a:solidFill>
              <a:srgbClr val="9A9A9A"/>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66" name="Shape 66"/>
          <p:cNvSpPr>
            <a:spLocks noGrp="1"/>
          </p:cNvSpPr>
          <p:nvPr>
            <p:ph type="title"/>
          </p:nvPr>
        </p:nvSpPr>
        <p:spPr>
          <a:xfrm>
            <a:off x="571500" y="1320800"/>
            <a:ext cx="5080000" cy="3175000"/>
          </a:xfrm>
          <a:prstGeom prst="rect">
            <a:avLst/>
          </a:prstGeom>
        </p:spPr>
        <p:txBody>
          <a:bodyPr anchor="b">
            <a:noAutofit/>
          </a:bodyPr>
          <a:lstStyle>
            <a:lvl1pPr>
              <a:defRPr sz="4200" cap="none" spc="0">
                <a:solidFill>
                  <a:srgbClr val="000000"/>
                </a:solidFill>
                <a:latin typeface="Helvetica Neue Light"/>
                <a:ea typeface="Helvetica Neue Light"/>
                <a:cs typeface="Helvetica Neue Light"/>
                <a:sym typeface="Helvetica Neue Light"/>
              </a:defRPr>
            </a:lvl1pPr>
          </a:lstStyle>
          <a:p>
            <a:pPr lvl="0">
              <a:defRPr sz="1800"/>
            </a:pPr>
            <a:r>
              <a:rPr sz="4200"/>
              <a:t>Title Text</a:t>
            </a:r>
          </a:p>
        </p:txBody>
      </p:sp>
      <p:sp>
        <p:nvSpPr>
          <p:cNvPr id="67" name="Shape 67"/>
          <p:cNvSpPr>
            <a:spLocks noGrp="1"/>
          </p:cNvSpPr>
          <p:nvPr>
            <p:ph type="body" idx="1"/>
          </p:nvPr>
        </p:nvSpPr>
        <p:spPr>
          <a:xfrm>
            <a:off x="571500" y="5016500"/>
            <a:ext cx="5080000" cy="3175000"/>
          </a:xfrm>
          <a:prstGeom prst="rect">
            <a:avLst/>
          </a:prstGeom>
        </p:spPr>
        <p:txBody>
          <a:bodyPr anchor="t">
            <a:noAutofit/>
          </a:bodyPr>
          <a:lstStyle>
            <a:lvl1pPr>
              <a:defRPr sz="2600" cap="none" spc="0">
                <a:solidFill>
                  <a:srgbClr val="747474"/>
                </a:solidFill>
                <a:latin typeface="Helvetica Neue"/>
                <a:ea typeface="Helvetica Neue"/>
                <a:cs typeface="Helvetica Neue"/>
                <a:sym typeface="Helvetica Neue"/>
              </a:defRPr>
            </a:lvl1pPr>
            <a:lvl2pPr indent="0">
              <a:defRPr sz="2600" cap="none" spc="0">
                <a:solidFill>
                  <a:srgbClr val="747474"/>
                </a:solidFill>
                <a:latin typeface="Helvetica Neue"/>
                <a:ea typeface="Helvetica Neue"/>
                <a:cs typeface="Helvetica Neue"/>
                <a:sym typeface="Helvetica Neue"/>
              </a:defRPr>
            </a:lvl2pPr>
            <a:lvl3pPr indent="0">
              <a:defRPr sz="2600" cap="none" spc="0">
                <a:solidFill>
                  <a:srgbClr val="747474"/>
                </a:solidFill>
                <a:latin typeface="Helvetica Neue"/>
                <a:ea typeface="Helvetica Neue"/>
                <a:cs typeface="Helvetica Neue"/>
                <a:sym typeface="Helvetica Neue"/>
              </a:defRPr>
            </a:lvl3pPr>
            <a:lvl4pPr indent="0">
              <a:defRPr sz="2600" cap="none" spc="0">
                <a:solidFill>
                  <a:srgbClr val="747474"/>
                </a:solidFill>
                <a:latin typeface="Helvetica Neue"/>
                <a:ea typeface="Helvetica Neue"/>
                <a:cs typeface="Helvetica Neue"/>
                <a:sym typeface="Helvetica Neue"/>
              </a:defRPr>
            </a:lvl4pPr>
            <a:lvl5pPr indent="0">
              <a:defRPr sz="2600" cap="none" spc="0">
                <a:solidFill>
                  <a:srgbClr val="747474"/>
                </a:solidFill>
                <a:latin typeface="Helvetica Neue"/>
                <a:ea typeface="Helvetica Neue"/>
                <a:cs typeface="Helvetica Neue"/>
                <a:sym typeface="Helvetica Neue"/>
              </a:defRPr>
            </a:lvl5pPr>
          </a:lstStyle>
          <a:p>
            <a:pPr lvl="0">
              <a:defRPr sz="1800">
                <a:solidFill>
                  <a:srgbClr val="000000"/>
                </a:solidFill>
              </a:defRPr>
            </a:pPr>
            <a:r>
              <a:rPr sz="2600">
                <a:solidFill>
                  <a:srgbClr val="747474"/>
                </a:solidFill>
              </a:rPr>
              <a:t>Body Level One</a:t>
            </a:r>
          </a:p>
          <a:p>
            <a:pPr lvl="1">
              <a:defRPr sz="1800">
                <a:solidFill>
                  <a:srgbClr val="000000"/>
                </a:solidFill>
              </a:defRPr>
            </a:pPr>
            <a:r>
              <a:rPr sz="2600">
                <a:solidFill>
                  <a:srgbClr val="747474"/>
                </a:solidFill>
              </a:rPr>
              <a:t>Body Level Two</a:t>
            </a:r>
          </a:p>
          <a:p>
            <a:pPr lvl="2">
              <a:defRPr sz="1800">
                <a:solidFill>
                  <a:srgbClr val="000000"/>
                </a:solidFill>
              </a:defRPr>
            </a:pPr>
            <a:r>
              <a:rPr sz="2600">
                <a:solidFill>
                  <a:srgbClr val="747474"/>
                </a:solidFill>
              </a:rPr>
              <a:t>Body Level Three</a:t>
            </a:r>
          </a:p>
          <a:p>
            <a:pPr lvl="3">
              <a:defRPr sz="1800">
                <a:solidFill>
                  <a:srgbClr val="000000"/>
                </a:solidFill>
              </a:defRPr>
            </a:pPr>
            <a:r>
              <a:rPr sz="2600">
                <a:solidFill>
                  <a:srgbClr val="747474"/>
                </a:solidFill>
              </a:rPr>
              <a:t>Body Level Four</a:t>
            </a:r>
          </a:p>
          <a:p>
            <a:pPr lvl="4">
              <a:defRPr sz="1800">
                <a:solidFill>
                  <a:srgbClr val="000000"/>
                </a:solidFill>
              </a:defRPr>
            </a:pPr>
            <a:r>
              <a:rPr sz="2600">
                <a:solidFill>
                  <a:srgbClr val="747474"/>
                </a:solidFill>
              </a:rPr>
              <a:t>Body Level Five</a:t>
            </a:r>
          </a:p>
        </p:txBody>
      </p:sp>
    </p:spTree>
  </p:cSld>
  <p:clrMapOvr>
    <a:masterClrMapping/>
  </p:clrMapOvr>
  <p:transition xmlns:p14="http://schemas.microsoft.com/office/powerpoint/2010/mai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Blank">
    <p:bg>
      <p:bgPr>
        <a:solidFill>
          <a:srgbClr val="FFFFFF"/>
        </a:solidFill>
        <a:effectLst/>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Photo - 2 Up Portrait">
    <p:bg>
      <p:bgPr>
        <a:solidFill>
          <a:srgbClr val="FFFFFF"/>
        </a:solidFill>
        <a:effectLst/>
      </p:bgPr>
    </p:bg>
    <p:spTree>
      <p:nvGrpSpPr>
        <p:cNvPr id="1" name=""/>
        <p:cNvGrpSpPr/>
        <p:nvPr/>
      </p:nvGrpSpPr>
      <p:grpSpPr>
        <a:xfrm>
          <a:off x="0" y="0"/>
          <a:ext cx="0" cy="0"/>
          <a:chOff x="0" y="0"/>
          <a:chExt cx="0" cy="0"/>
        </a:xfrm>
      </p:grpSpPr>
      <p:sp>
        <p:nvSpPr>
          <p:cNvPr id="70" name="Shape 70"/>
          <p:cNvSpPr/>
          <p:nvPr/>
        </p:nvSpPr>
        <p:spPr>
          <a:xfrm flipH="1">
            <a:off x="6489699" y="508000"/>
            <a:ext cx="1" cy="8013731"/>
          </a:xfrm>
          <a:prstGeom prst="line">
            <a:avLst/>
          </a:prstGeom>
          <a:ln w="12700">
            <a:solidFill>
              <a:srgbClr val="ABABAB"/>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71" name="Shape 71"/>
          <p:cNvSpPr>
            <a:spLocks noGrp="1"/>
          </p:cNvSpPr>
          <p:nvPr>
            <p:ph type="body" idx="1"/>
          </p:nvPr>
        </p:nvSpPr>
        <p:spPr>
          <a:xfrm>
            <a:off x="431800" y="8813800"/>
            <a:ext cx="8255000" cy="812800"/>
          </a:xfrm>
          <a:prstGeom prst="rect">
            <a:avLst/>
          </a:prstGeom>
        </p:spPr>
        <p:txBody>
          <a:bodyPr anchor="t">
            <a:noAutofit/>
          </a:bodyPr>
          <a:lstStyle>
            <a:lvl1pPr>
              <a:defRPr sz="2000" cap="none" spc="0">
                <a:solidFill>
                  <a:srgbClr val="868686"/>
                </a:solidFill>
                <a:latin typeface="Helvetica Neue"/>
                <a:ea typeface="Helvetica Neue"/>
                <a:cs typeface="Helvetica Neue"/>
                <a:sym typeface="Helvetica Neue"/>
              </a:defRPr>
            </a:lvl1pPr>
            <a:lvl2pPr indent="0">
              <a:defRPr sz="2000" cap="none" spc="0">
                <a:solidFill>
                  <a:srgbClr val="868686"/>
                </a:solidFill>
                <a:latin typeface="Helvetica Neue"/>
                <a:ea typeface="Helvetica Neue"/>
                <a:cs typeface="Helvetica Neue"/>
                <a:sym typeface="Helvetica Neue"/>
              </a:defRPr>
            </a:lvl2pPr>
            <a:lvl3pPr indent="0">
              <a:defRPr sz="2000" cap="none" spc="0">
                <a:solidFill>
                  <a:srgbClr val="868686"/>
                </a:solidFill>
                <a:latin typeface="Helvetica Neue"/>
                <a:ea typeface="Helvetica Neue"/>
                <a:cs typeface="Helvetica Neue"/>
                <a:sym typeface="Helvetica Neue"/>
              </a:defRPr>
            </a:lvl3pPr>
            <a:lvl4pPr indent="0">
              <a:defRPr sz="2000" cap="none" spc="0">
                <a:solidFill>
                  <a:srgbClr val="868686"/>
                </a:solidFill>
                <a:latin typeface="Helvetica Neue"/>
                <a:ea typeface="Helvetica Neue"/>
                <a:cs typeface="Helvetica Neue"/>
                <a:sym typeface="Helvetica Neue"/>
              </a:defRPr>
            </a:lvl4pPr>
            <a:lvl5pPr indent="0">
              <a:defRPr sz="2000" cap="none" spc="0">
                <a:solidFill>
                  <a:srgbClr val="868686"/>
                </a:solidFill>
                <a:latin typeface="Helvetica Neue"/>
                <a:ea typeface="Helvetica Neue"/>
                <a:cs typeface="Helvetica Neue"/>
                <a:sym typeface="Helvetica Neue"/>
              </a:defRPr>
            </a:lvl5pPr>
          </a:lstStyle>
          <a:p>
            <a:pPr lvl="0">
              <a:defRPr sz="1800">
                <a:solidFill>
                  <a:srgbClr val="000000"/>
                </a:solidFill>
              </a:defRPr>
            </a:pPr>
            <a:r>
              <a:rPr sz="2000">
                <a:solidFill>
                  <a:srgbClr val="868686"/>
                </a:solidFill>
              </a:rPr>
              <a:t>Body Level One</a:t>
            </a:r>
          </a:p>
          <a:p>
            <a:pPr lvl="1">
              <a:defRPr sz="1800">
                <a:solidFill>
                  <a:srgbClr val="000000"/>
                </a:solidFill>
              </a:defRPr>
            </a:pPr>
            <a:r>
              <a:rPr sz="2000">
                <a:solidFill>
                  <a:srgbClr val="868686"/>
                </a:solidFill>
              </a:rPr>
              <a:t>Body Level Two</a:t>
            </a:r>
          </a:p>
          <a:p>
            <a:pPr lvl="2">
              <a:defRPr sz="1800">
                <a:solidFill>
                  <a:srgbClr val="000000"/>
                </a:solidFill>
              </a:defRPr>
            </a:pPr>
            <a:r>
              <a:rPr sz="2000">
                <a:solidFill>
                  <a:srgbClr val="868686"/>
                </a:solidFill>
              </a:rPr>
              <a:t>Body Level Three</a:t>
            </a:r>
          </a:p>
          <a:p>
            <a:pPr lvl="3">
              <a:defRPr sz="1800">
                <a:solidFill>
                  <a:srgbClr val="000000"/>
                </a:solidFill>
              </a:defRPr>
            </a:pPr>
            <a:r>
              <a:rPr sz="2000">
                <a:solidFill>
                  <a:srgbClr val="868686"/>
                </a:solidFill>
              </a:rPr>
              <a:t>Body Level Four</a:t>
            </a:r>
          </a:p>
          <a:p>
            <a:pPr lvl="4">
              <a:defRPr sz="1800">
                <a:solidFill>
                  <a:srgbClr val="000000"/>
                </a:solidFill>
              </a:defRPr>
            </a:pPr>
            <a:r>
              <a:rPr sz="2000">
                <a:solidFill>
                  <a:srgbClr val="868686"/>
                </a:solidFill>
              </a:rPr>
              <a:t>Body Level Five</a:t>
            </a:r>
          </a:p>
        </p:txBody>
      </p:sp>
    </p:spTree>
  </p:cSld>
  <p:clrMapOvr>
    <a:masterClrMapping/>
  </p:clrMapOvr>
  <p:transition xmlns:p14="http://schemas.microsoft.com/office/powerpoint/2010/mai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Photo - 3 Up">
    <p:bg>
      <p:bgPr>
        <a:solidFill>
          <a:srgbClr val="FFFFFF"/>
        </a:solidFill>
        <a:effectLst/>
      </p:bgPr>
    </p:bg>
    <p:spTree>
      <p:nvGrpSpPr>
        <p:cNvPr id="1" name=""/>
        <p:cNvGrpSpPr/>
        <p:nvPr/>
      </p:nvGrpSpPr>
      <p:grpSpPr>
        <a:xfrm>
          <a:off x="0" y="0"/>
          <a:ext cx="0" cy="0"/>
          <a:chOff x="0" y="0"/>
          <a:chExt cx="0" cy="0"/>
        </a:xfrm>
      </p:grpSpPr>
      <p:sp>
        <p:nvSpPr>
          <p:cNvPr id="73" name="Shape 73"/>
          <p:cNvSpPr/>
          <p:nvPr/>
        </p:nvSpPr>
        <p:spPr>
          <a:xfrm flipH="1">
            <a:off x="6489698" y="520668"/>
            <a:ext cx="1" cy="7962963"/>
          </a:xfrm>
          <a:prstGeom prst="line">
            <a:avLst/>
          </a:prstGeom>
          <a:ln w="12700">
            <a:solidFill>
              <a:srgbClr val="ABABAB"/>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74" name="Shape 74"/>
          <p:cNvSpPr/>
          <p:nvPr/>
        </p:nvSpPr>
        <p:spPr>
          <a:xfrm>
            <a:off x="6489696" y="4476750"/>
            <a:ext cx="5994408" cy="127"/>
          </a:xfrm>
          <a:prstGeom prst="line">
            <a:avLst/>
          </a:prstGeom>
          <a:ln w="12700">
            <a:solidFill>
              <a:srgbClr val="ABABAB"/>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75" name="Shape 75"/>
          <p:cNvSpPr>
            <a:spLocks noGrp="1"/>
          </p:cNvSpPr>
          <p:nvPr>
            <p:ph type="body" idx="1"/>
          </p:nvPr>
        </p:nvSpPr>
        <p:spPr>
          <a:xfrm>
            <a:off x="431800" y="8813800"/>
            <a:ext cx="8255000" cy="812800"/>
          </a:xfrm>
          <a:prstGeom prst="rect">
            <a:avLst/>
          </a:prstGeom>
        </p:spPr>
        <p:txBody>
          <a:bodyPr anchor="t">
            <a:noAutofit/>
          </a:bodyPr>
          <a:lstStyle>
            <a:lvl1pPr>
              <a:defRPr sz="2000" cap="none" spc="0">
                <a:solidFill>
                  <a:srgbClr val="868686"/>
                </a:solidFill>
                <a:latin typeface="Helvetica Neue"/>
                <a:ea typeface="Helvetica Neue"/>
                <a:cs typeface="Helvetica Neue"/>
                <a:sym typeface="Helvetica Neue"/>
              </a:defRPr>
            </a:lvl1pPr>
            <a:lvl2pPr indent="0">
              <a:defRPr sz="2000" cap="none" spc="0">
                <a:solidFill>
                  <a:srgbClr val="868686"/>
                </a:solidFill>
                <a:latin typeface="Helvetica Neue"/>
                <a:ea typeface="Helvetica Neue"/>
                <a:cs typeface="Helvetica Neue"/>
                <a:sym typeface="Helvetica Neue"/>
              </a:defRPr>
            </a:lvl2pPr>
            <a:lvl3pPr indent="0">
              <a:defRPr sz="2000" cap="none" spc="0">
                <a:solidFill>
                  <a:srgbClr val="868686"/>
                </a:solidFill>
                <a:latin typeface="Helvetica Neue"/>
                <a:ea typeface="Helvetica Neue"/>
                <a:cs typeface="Helvetica Neue"/>
                <a:sym typeface="Helvetica Neue"/>
              </a:defRPr>
            </a:lvl3pPr>
            <a:lvl4pPr indent="0">
              <a:defRPr sz="2000" cap="none" spc="0">
                <a:solidFill>
                  <a:srgbClr val="868686"/>
                </a:solidFill>
                <a:latin typeface="Helvetica Neue"/>
                <a:ea typeface="Helvetica Neue"/>
                <a:cs typeface="Helvetica Neue"/>
                <a:sym typeface="Helvetica Neue"/>
              </a:defRPr>
            </a:lvl4pPr>
            <a:lvl5pPr indent="0">
              <a:defRPr sz="2000" cap="none" spc="0">
                <a:solidFill>
                  <a:srgbClr val="868686"/>
                </a:solidFill>
                <a:latin typeface="Helvetica Neue"/>
                <a:ea typeface="Helvetica Neue"/>
                <a:cs typeface="Helvetica Neue"/>
                <a:sym typeface="Helvetica Neue"/>
              </a:defRPr>
            </a:lvl5pPr>
          </a:lstStyle>
          <a:p>
            <a:pPr lvl="0">
              <a:defRPr sz="1800">
                <a:solidFill>
                  <a:srgbClr val="000000"/>
                </a:solidFill>
              </a:defRPr>
            </a:pPr>
            <a:r>
              <a:rPr sz="2000">
                <a:solidFill>
                  <a:srgbClr val="868686"/>
                </a:solidFill>
              </a:rPr>
              <a:t>Body Level One</a:t>
            </a:r>
          </a:p>
          <a:p>
            <a:pPr lvl="1">
              <a:defRPr sz="1800">
                <a:solidFill>
                  <a:srgbClr val="000000"/>
                </a:solidFill>
              </a:defRPr>
            </a:pPr>
            <a:r>
              <a:rPr sz="2000">
                <a:solidFill>
                  <a:srgbClr val="868686"/>
                </a:solidFill>
              </a:rPr>
              <a:t>Body Level Two</a:t>
            </a:r>
          </a:p>
          <a:p>
            <a:pPr lvl="2">
              <a:defRPr sz="1800">
                <a:solidFill>
                  <a:srgbClr val="000000"/>
                </a:solidFill>
              </a:defRPr>
            </a:pPr>
            <a:r>
              <a:rPr sz="2000">
                <a:solidFill>
                  <a:srgbClr val="868686"/>
                </a:solidFill>
              </a:rPr>
              <a:t>Body Level Three</a:t>
            </a:r>
          </a:p>
          <a:p>
            <a:pPr lvl="3">
              <a:defRPr sz="1800">
                <a:solidFill>
                  <a:srgbClr val="000000"/>
                </a:solidFill>
              </a:defRPr>
            </a:pPr>
            <a:r>
              <a:rPr sz="2000">
                <a:solidFill>
                  <a:srgbClr val="868686"/>
                </a:solidFill>
              </a:rPr>
              <a:t>Body Level Four</a:t>
            </a:r>
          </a:p>
          <a:p>
            <a:pPr lvl="4">
              <a:defRPr sz="1800">
                <a:solidFill>
                  <a:srgbClr val="000000"/>
                </a:solidFill>
              </a:defRPr>
            </a:pPr>
            <a:r>
              <a:rPr sz="2000">
                <a:solidFill>
                  <a:srgbClr val="868686"/>
                </a:solidFill>
              </a:rPr>
              <a:t>Body Level Five</a:t>
            </a:r>
          </a:p>
        </p:txBody>
      </p:sp>
    </p:spTree>
  </p:cSld>
  <p:clrMapOvr>
    <a:masterClrMapping/>
  </p:clrMapOvr>
  <p:transition xmlns:p14="http://schemas.microsoft.com/office/powerpoint/2010/mai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Blank">
    <p:bg>
      <p:bgPr>
        <a:solidFill>
          <a:srgbClr val="FFFFFF"/>
        </a:solidFill>
        <a:effectLst/>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1_Blank">
    <p:bg>
      <p:bgPr>
        <a:solidFill>
          <a:srgbClr val="FFFFFF"/>
        </a:solidFill>
        <a:effectLst/>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Photo - 2 Up Portrait &amp; Landscape">
    <p:bg>
      <p:bgPr>
        <a:solidFill>
          <a:srgbClr val="FFFFFF"/>
        </a:solidFill>
        <a:effectLst/>
      </p:bgPr>
    </p:bg>
    <p:spTree>
      <p:nvGrpSpPr>
        <p:cNvPr id="1" name=""/>
        <p:cNvGrpSpPr/>
        <p:nvPr/>
      </p:nvGrpSpPr>
      <p:grpSpPr>
        <a:xfrm>
          <a:off x="0" y="0"/>
          <a:ext cx="0" cy="0"/>
          <a:chOff x="0" y="0"/>
          <a:chExt cx="0" cy="0"/>
        </a:xfrm>
      </p:grpSpPr>
      <p:sp>
        <p:nvSpPr>
          <p:cNvPr id="79" name="Shape 79"/>
          <p:cNvSpPr/>
          <p:nvPr/>
        </p:nvSpPr>
        <p:spPr>
          <a:xfrm flipH="1">
            <a:off x="4430712" y="1778000"/>
            <a:ext cx="1588" cy="5054600"/>
          </a:xfrm>
          <a:prstGeom prst="line">
            <a:avLst/>
          </a:prstGeom>
          <a:ln w="12700">
            <a:solidFill>
              <a:srgbClr val="AAAAAA"/>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80" name="Shape 80"/>
          <p:cNvSpPr>
            <a:spLocks noGrp="1"/>
          </p:cNvSpPr>
          <p:nvPr>
            <p:ph type="body" idx="1"/>
          </p:nvPr>
        </p:nvSpPr>
        <p:spPr>
          <a:xfrm>
            <a:off x="431800" y="8813800"/>
            <a:ext cx="8255000" cy="939800"/>
          </a:xfrm>
          <a:prstGeom prst="rect">
            <a:avLst/>
          </a:prstGeom>
        </p:spPr>
        <p:txBody>
          <a:bodyPr anchor="t">
            <a:noAutofit/>
          </a:bodyPr>
          <a:lstStyle>
            <a:lvl1pPr marL="342900" indent="-342900" defTabSz="914400">
              <a:defRPr sz="2000" cap="none" spc="0">
                <a:solidFill>
                  <a:srgbClr val="858585"/>
                </a:solidFill>
                <a:uFill>
                  <a:solidFill>
                    <a:srgbClr val="858585"/>
                  </a:solidFill>
                </a:uFill>
                <a:latin typeface="Helvetica Neue"/>
                <a:ea typeface="Helvetica Neue"/>
                <a:cs typeface="Helvetica Neue"/>
                <a:sym typeface="Helvetica Neue"/>
              </a:defRPr>
            </a:lvl1pPr>
            <a:lvl2pPr marL="742950" indent="-285750" defTabSz="914400">
              <a:defRPr sz="2000" cap="none" spc="0">
                <a:solidFill>
                  <a:srgbClr val="858585"/>
                </a:solidFill>
                <a:uFill>
                  <a:solidFill>
                    <a:srgbClr val="858585"/>
                  </a:solidFill>
                </a:uFill>
                <a:latin typeface="Helvetica Neue"/>
                <a:ea typeface="Helvetica Neue"/>
                <a:cs typeface="Helvetica Neue"/>
                <a:sym typeface="Helvetica Neue"/>
              </a:defRPr>
            </a:lvl2pPr>
            <a:lvl3pPr marL="1143000" indent="-228600" defTabSz="914400">
              <a:defRPr sz="2000" cap="none" spc="0">
                <a:solidFill>
                  <a:srgbClr val="858585"/>
                </a:solidFill>
                <a:uFill>
                  <a:solidFill>
                    <a:srgbClr val="858585"/>
                  </a:solidFill>
                </a:uFill>
                <a:latin typeface="Helvetica Neue"/>
                <a:ea typeface="Helvetica Neue"/>
                <a:cs typeface="Helvetica Neue"/>
                <a:sym typeface="Helvetica Neue"/>
              </a:defRPr>
            </a:lvl3pPr>
            <a:lvl4pPr marL="1600200" indent="-228600" defTabSz="914400">
              <a:defRPr sz="2000" cap="none" spc="0">
                <a:solidFill>
                  <a:srgbClr val="858585"/>
                </a:solidFill>
                <a:uFill>
                  <a:solidFill>
                    <a:srgbClr val="858585"/>
                  </a:solidFill>
                </a:uFill>
                <a:latin typeface="Helvetica Neue"/>
                <a:ea typeface="Helvetica Neue"/>
                <a:cs typeface="Helvetica Neue"/>
                <a:sym typeface="Helvetica Neue"/>
              </a:defRPr>
            </a:lvl4pPr>
            <a:lvl5pPr marL="2057400" indent="-228600" defTabSz="914400">
              <a:defRPr sz="2000" cap="none" spc="0">
                <a:solidFill>
                  <a:srgbClr val="858585"/>
                </a:solidFill>
                <a:uFill>
                  <a:solidFill>
                    <a:srgbClr val="858585"/>
                  </a:solidFill>
                </a:uFill>
                <a:latin typeface="Helvetica Neue"/>
                <a:ea typeface="Helvetica Neue"/>
                <a:cs typeface="Helvetica Neue"/>
                <a:sym typeface="Helvetica Neue"/>
              </a:defRPr>
            </a:lvl5pPr>
          </a:lstStyle>
          <a:p>
            <a:pPr lvl="0">
              <a:defRPr sz="1800">
                <a:solidFill>
                  <a:srgbClr val="000000"/>
                </a:solidFill>
                <a:uFillTx/>
              </a:defRPr>
            </a:pPr>
            <a:r>
              <a:rPr sz="2000">
                <a:solidFill>
                  <a:srgbClr val="858585"/>
                </a:solidFill>
                <a:uFill>
                  <a:solidFill>
                    <a:srgbClr val="858585"/>
                  </a:solidFill>
                </a:uFill>
              </a:rPr>
              <a:t>Body Level One</a:t>
            </a:r>
          </a:p>
          <a:p>
            <a:pPr lvl="1">
              <a:defRPr sz="1800">
                <a:solidFill>
                  <a:srgbClr val="000000"/>
                </a:solidFill>
                <a:uFillTx/>
              </a:defRPr>
            </a:pPr>
            <a:r>
              <a:rPr sz="2000">
                <a:solidFill>
                  <a:srgbClr val="858585"/>
                </a:solidFill>
                <a:uFill>
                  <a:solidFill>
                    <a:srgbClr val="858585"/>
                  </a:solidFill>
                </a:uFill>
              </a:rPr>
              <a:t>Body Level Two</a:t>
            </a:r>
          </a:p>
          <a:p>
            <a:pPr lvl="2">
              <a:defRPr sz="1800">
                <a:solidFill>
                  <a:srgbClr val="000000"/>
                </a:solidFill>
                <a:uFillTx/>
              </a:defRPr>
            </a:pPr>
            <a:r>
              <a:rPr sz="2000">
                <a:solidFill>
                  <a:srgbClr val="858585"/>
                </a:solidFill>
                <a:uFill>
                  <a:solidFill>
                    <a:srgbClr val="858585"/>
                  </a:solidFill>
                </a:uFill>
              </a:rPr>
              <a:t>Body Level Three</a:t>
            </a:r>
          </a:p>
          <a:p>
            <a:pPr lvl="3">
              <a:defRPr sz="1800">
                <a:solidFill>
                  <a:srgbClr val="000000"/>
                </a:solidFill>
                <a:uFillTx/>
              </a:defRPr>
            </a:pPr>
            <a:r>
              <a:rPr sz="2000">
                <a:solidFill>
                  <a:srgbClr val="858585"/>
                </a:solidFill>
                <a:uFill>
                  <a:solidFill>
                    <a:srgbClr val="858585"/>
                  </a:solidFill>
                </a:uFill>
              </a:rPr>
              <a:t>Body Level Four</a:t>
            </a:r>
          </a:p>
          <a:p>
            <a:pPr lvl="4">
              <a:defRPr sz="1800">
                <a:solidFill>
                  <a:srgbClr val="000000"/>
                </a:solidFill>
                <a:uFillTx/>
              </a:defRPr>
            </a:pPr>
            <a:r>
              <a:rPr sz="2000">
                <a:solidFill>
                  <a:srgbClr val="858585"/>
                </a:solidFill>
                <a:uFill>
                  <a:solidFill>
                    <a:srgbClr val="858585"/>
                  </a:solidFill>
                </a:uFill>
              </a:rPr>
              <a:t>Body Level Five</a:t>
            </a: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2" name="Shape 12"/>
          <p:cNvSpPr>
            <a:spLocks noGrp="1"/>
          </p:cNvSpPr>
          <p:nvPr>
            <p:ph type="title"/>
          </p:nvPr>
        </p:nvSpPr>
        <p:spPr>
          <a:xfrm>
            <a:off x="1270000" y="3225800"/>
            <a:ext cx="10464800" cy="3302000"/>
          </a:xfrm>
          <a:prstGeom prst="rect">
            <a:avLst/>
          </a:prstGeom>
        </p:spPr>
        <p:txBody>
          <a:bodyPr anchor="ctr"/>
          <a:lstStyle>
            <a:lvl1pPr algn="ctr">
              <a:defRPr sz="8000" cap="none" spc="0">
                <a:latin typeface="+mn-lt"/>
                <a:ea typeface="+mn-ea"/>
                <a:cs typeface="+mn-cs"/>
                <a:sym typeface="Helvetica Light"/>
              </a:defRPr>
            </a:lvl1pPr>
          </a:lstStyle>
          <a:p>
            <a:pPr lvl="0">
              <a:defRPr sz="1800">
                <a:solidFill>
                  <a:srgbClr val="000000"/>
                </a:solidFill>
              </a:defRPr>
            </a:pPr>
            <a:r>
              <a:rPr sz="8000">
                <a:solidFill>
                  <a:srgbClr val="FFFFFF"/>
                </a:solidFill>
              </a:rPr>
              <a:t>Title Text</a:t>
            </a:r>
          </a:p>
        </p:txBody>
      </p:sp>
    </p:spTree>
  </p:cSld>
  <p:clrMapOvr>
    <a:masterClrMapping/>
  </p:clrMapOvr>
  <p:transition xmlns:p14="http://schemas.microsoft.com/office/powerpoint/2010/mai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Photo - 3 Up">
    <p:bg>
      <p:bgPr>
        <a:solidFill>
          <a:srgbClr val="FFFFFF"/>
        </a:solidFill>
        <a:effectLst/>
      </p:bgPr>
    </p:bg>
    <p:spTree>
      <p:nvGrpSpPr>
        <p:cNvPr id="1" name=""/>
        <p:cNvGrpSpPr/>
        <p:nvPr/>
      </p:nvGrpSpPr>
      <p:grpSpPr>
        <a:xfrm>
          <a:off x="0" y="0"/>
          <a:ext cx="0" cy="0"/>
          <a:chOff x="0" y="0"/>
          <a:chExt cx="0" cy="0"/>
        </a:xfrm>
      </p:grpSpPr>
      <p:sp>
        <p:nvSpPr>
          <p:cNvPr id="82" name="Shape 82"/>
          <p:cNvSpPr/>
          <p:nvPr/>
        </p:nvSpPr>
        <p:spPr>
          <a:xfrm flipH="1">
            <a:off x="6488112" y="519112"/>
            <a:ext cx="1588" cy="7964488"/>
          </a:xfrm>
          <a:prstGeom prst="line">
            <a:avLst/>
          </a:prstGeom>
          <a:ln w="12700">
            <a:solidFill>
              <a:srgbClr val="AAAAAA"/>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83" name="Shape 83"/>
          <p:cNvSpPr/>
          <p:nvPr/>
        </p:nvSpPr>
        <p:spPr>
          <a:xfrm>
            <a:off x="6488112" y="4476750"/>
            <a:ext cx="5995988" cy="1588"/>
          </a:xfrm>
          <a:prstGeom prst="line">
            <a:avLst/>
          </a:prstGeom>
          <a:ln w="12700">
            <a:solidFill>
              <a:srgbClr val="AAAAAA"/>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84" name="Shape 84"/>
          <p:cNvSpPr>
            <a:spLocks noGrp="1"/>
          </p:cNvSpPr>
          <p:nvPr>
            <p:ph type="body" idx="1"/>
          </p:nvPr>
        </p:nvSpPr>
        <p:spPr>
          <a:xfrm>
            <a:off x="431800" y="8813800"/>
            <a:ext cx="8255000" cy="939800"/>
          </a:xfrm>
          <a:prstGeom prst="rect">
            <a:avLst/>
          </a:prstGeom>
        </p:spPr>
        <p:txBody>
          <a:bodyPr anchor="t">
            <a:noAutofit/>
          </a:bodyPr>
          <a:lstStyle>
            <a:lvl1pPr marL="342900" indent="-342900" defTabSz="914400">
              <a:defRPr sz="2000" cap="none" spc="0">
                <a:solidFill>
                  <a:srgbClr val="858585"/>
                </a:solidFill>
                <a:uFill>
                  <a:solidFill>
                    <a:srgbClr val="858585"/>
                  </a:solidFill>
                </a:uFill>
                <a:latin typeface="Helvetica Neue"/>
                <a:ea typeface="Helvetica Neue"/>
                <a:cs typeface="Helvetica Neue"/>
                <a:sym typeface="Helvetica Neue"/>
              </a:defRPr>
            </a:lvl1pPr>
            <a:lvl2pPr marL="742950" indent="-285750" defTabSz="914400">
              <a:defRPr sz="2000" cap="none" spc="0">
                <a:solidFill>
                  <a:srgbClr val="858585"/>
                </a:solidFill>
                <a:uFill>
                  <a:solidFill>
                    <a:srgbClr val="858585"/>
                  </a:solidFill>
                </a:uFill>
                <a:latin typeface="Helvetica Neue"/>
                <a:ea typeface="Helvetica Neue"/>
                <a:cs typeface="Helvetica Neue"/>
                <a:sym typeface="Helvetica Neue"/>
              </a:defRPr>
            </a:lvl2pPr>
            <a:lvl3pPr marL="1143000" indent="-228600" defTabSz="914400">
              <a:defRPr sz="2000" cap="none" spc="0">
                <a:solidFill>
                  <a:srgbClr val="858585"/>
                </a:solidFill>
                <a:uFill>
                  <a:solidFill>
                    <a:srgbClr val="858585"/>
                  </a:solidFill>
                </a:uFill>
                <a:latin typeface="Helvetica Neue"/>
                <a:ea typeface="Helvetica Neue"/>
                <a:cs typeface="Helvetica Neue"/>
                <a:sym typeface="Helvetica Neue"/>
              </a:defRPr>
            </a:lvl3pPr>
            <a:lvl4pPr marL="1600200" indent="-228600" defTabSz="914400">
              <a:defRPr sz="2000" cap="none" spc="0">
                <a:solidFill>
                  <a:srgbClr val="858585"/>
                </a:solidFill>
                <a:uFill>
                  <a:solidFill>
                    <a:srgbClr val="858585"/>
                  </a:solidFill>
                </a:uFill>
                <a:latin typeface="Helvetica Neue"/>
                <a:ea typeface="Helvetica Neue"/>
                <a:cs typeface="Helvetica Neue"/>
                <a:sym typeface="Helvetica Neue"/>
              </a:defRPr>
            </a:lvl4pPr>
            <a:lvl5pPr marL="2057400" indent="-228600" defTabSz="914400">
              <a:defRPr sz="2000" cap="none" spc="0">
                <a:solidFill>
                  <a:srgbClr val="858585"/>
                </a:solidFill>
                <a:uFill>
                  <a:solidFill>
                    <a:srgbClr val="858585"/>
                  </a:solidFill>
                </a:uFill>
                <a:latin typeface="Helvetica Neue"/>
                <a:ea typeface="Helvetica Neue"/>
                <a:cs typeface="Helvetica Neue"/>
                <a:sym typeface="Helvetica Neue"/>
              </a:defRPr>
            </a:lvl5pPr>
          </a:lstStyle>
          <a:p>
            <a:pPr lvl="0">
              <a:defRPr sz="1800">
                <a:solidFill>
                  <a:srgbClr val="000000"/>
                </a:solidFill>
                <a:uFillTx/>
              </a:defRPr>
            </a:pPr>
            <a:r>
              <a:rPr sz="2000">
                <a:solidFill>
                  <a:srgbClr val="858585"/>
                </a:solidFill>
                <a:uFill>
                  <a:solidFill>
                    <a:srgbClr val="858585"/>
                  </a:solidFill>
                </a:uFill>
              </a:rPr>
              <a:t>Body Level One</a:t>
            </a:r>
          </a:p>
          <a:p>
            <a:pPr lvl="1">
              <a:defRPr sz="1800">
                <a:solidFill>
                  <a:srgbClr val="000000"/>
                </a:solidFill>
                <a:uFillTx/>
              </a:defRPr>
            </a:pPr>
            <a:r>
              <a:rPr sz="2000">
                <a:solidFill>
                  <a:srgbClr val="858585"/>
                </a:solidFill>
                <a:uFill>
                  <a:solidFill>
                    <a:srgbClr val="858585"/>
                  </a:solidFill>
                </a:uFill>
              </a:rPr>
              <a:t>Body Level Two</a:t>
            </a:r>
          </a:p>
          <a:p>
            <a:pPr lvl="2">
              <a:defRPr sz="1800">
                <a:solidFill>
                  <a:srgbClr val="000000"/>
                </a:solidFill>
                <a:uFillTx/>
              </a:defRPr>
            </a:pPr>
            <a:r>
              <a:rPr sz="2000">
                <a:solidFill>
                  <a:srgbClr val="858585"/>
                </a:solidFill>
                <a:uFill>
                  <a:solidFill>
                    <a:srgbClr val="858585"/>
                  </a:solidFill>
                </a:uFill>
              </a:rPr>
              <a:t>Body Level Three</a:t>
            </a:r>
          </a:p>
          <a:p>
            <a:pPr lvl="3">
              <a:defRPr sz="1800">
                <a:solidFill>
                  <a:srgbClr val="000000"/>
                </a:solidFill>
                <a:uFillTx/>
              </a:defRPr>
            </a:pPr>
            <a:r>
              <a:rPr sz="2000">
                <a:solidFill>
                  <a:srgbClr val="858585"/>
                </a:solidFill>
                <a:uFill>
                  <a:solidFill>
                    <a:srgbClr val="858585"/>
                  </a:solidFill>
                </a:uFill>
              </a:rPr>
              <a:t>Body Level Four</a:t>
            </a:r>
          </a:p>
          <a:p>
            <a:pPr lvl="4">
              <a:defRPr sz="1800">
                <a:solidFill>
                  <a:srgbClr val="000000"/>
                </a:solidFill>
                <a:uFillTx/>
              </a:defRPr>
            </a:pPr>
            <a:r>
              <a:rPr sz="2000">
                <a:solidFill>
                  <a:srgbClr val="858585"/>
                </a:solidFill>
                <a:uFill>
                  <a:solidFill>
                    <a:srgbClr val="858585"/>
                  </a:solidFill>
                </a:uFill>
              </a:rPr>
              <a:t>Body Level Five</a:t>
            </a:r>
          </a:p>
        </p:txBody>
      </p:sp>
    </p:spTree>
  </p:cSld>
  <p:clrMapOvr>
    <a:masterClrMapping/>
  </p:clrMapOvr>
  <p:transition xmlns:p14="http://schemas.microsoft.com/office/powerpoint/2010/mai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Photo - 3 Up">
    <p:bg>
      <p:bgPr>
        <a:solidFill>
          <a:srgbClr val="FFFFFF"/>
        </a:solidFill>
        <a:effectLst/>
      </p:bgPr>
    </p:bg>
    <p:spTree>
      <p:nvGrpSpPr>
        <p:cNvPr id="1" name=""/>
        <p:cNvGrpSpPr/>
        <p:nvPr/>
      </p:nvGrpSpPr>
      <p:grpSpPr>
        <a:xfrm>
          <a:off x="0" y="0"/>
          <a:ext cx="0" cy="0"/>
          <a:chOff x="0" y="0"/>
          <a:chExt cx="0" cy="0"/>
        </a:xfrm>
      </p:grpSpPr>
      <p:sp>
        <p:nvSpPr>
          <p:cNvPr id="86" name="Shape 86"/>
          <p:cNvSpPr/>
          <p:nvPr/>
        </p:nvSpPr>
        <p:spPr>
          <a:xfrm flipH="1">
            <a:off x="6489698" y="520668"/>
            <a:ext cx="1" cy="7962963"/>
          </a:xfrm>
          <a:prstGeom prst="line">
            <a:avLst/>
          </a:prstGeom>
          <a:ln w="12700">
            <a:solidFill>
              <a:srgbClr val="ABABAB"/>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87" name="Shape 87"/>
          <p:cNvSpPr/>
          <p:nvPr/>
        </p:nvSpPr>
        <p:spPr>
          <a:xfrm>
            <a:off x="6489696" y="4476750"/>
            <a:ext cx="5994408" cy="127"/>
          </a:xfrm>
          <a:prstGeom prst="line">
            <a:avLst/>
          </a:prstGeom>
          <a:ln w="12700">
            <a:solidFill>
              <a:srgbClr val="ABABAB"/>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88" name="Shape 88"/>
          <p:cNvSpPr>
            <a:spLocks noGrp="1"/>
          </p:cNvSpPr>
          <p:nvPr>
            <p:ph type="body" idx="1"/>
          </p:nvPr>
        </p:nvSpPr>
        <p:spPr>
          <a:xfrm>
            <a:off x="431800" y="8813800"/>
            <a:ext cx="8255000" cy="812800"/>
          </a:xfrm>
          <a:prstGeom prst="rect">
            <a:avLst/>
          </a:prstGeom>
        </p:spPr>
        <p:txBody>
          <a:bodyPr anchor="t">
            <a:noAutofit/>
          </a:bodyPr>
          <a:lstStyle>
            <a:lvl1pPr>
              <a:defRPr sz="2000" cap="none" spc="0">
                <a:solidFill>
                  <a:srgbClr val="868686"/>
                </a:solidFill>
                <a:latin typeface="Helvetica Neue"/>
                <a:ea typeface="Helvetica Neue"/>
                <a:cs typeface="Helvetica Neue"/>
                <a:sym typeface="Helvetica Neue"/>
              </a:defRPr>
            </a:lvl1pPr>
            <a:lvl2pPr indent="0">
              <a:defRPr sz="2000" cap="none" spc="0">
                <a:solidFill>
                  <a:srgbClr val="868686"/>
                </a:solidFill>
                <a:latin typeface="Helvetica Neue"/>
                <a:ea typeface="Helvetica Neue"/>
                <a:cs typeface="Helvetica Neue"/>
                <a:sym typeface="Helvetica Neue"/>
              </a:defRPr>
            </a:lvl2pPr>
            <a:lvl3pPr indent="0">
              <a:defRPr sz="2000" cap="none" spc="0">
                <a:solidFill>
                  <a:srgbClr val="868686"/>
                </a:solidFill>
                <a:latin typeface="Helvetica Neue"/>
                <a:ea typeface="Helvetica Neue"/>
                <a:cs typeface="Helvetica Neue"/>
                <a:sym typeface="Helvetica Neue"/>
              </a:defRPr>
            </a:lvl3pPr>
            <a:lvl4pPr indent="0">
              <a:defRPr sz="2000" cap="none" spc="0">
                <a:solidFill>
                  <a:srgbClr val="868686"/>
                </a:solidFill>
                <a:latin typeface="Helvetica Neue"/>
                <a:ea typeface="Helvetica Neue"/>
                <a:cs typeface="Helvetica Neue"/>
                <a:sym typeface="Helvetica Neue"/>
              </a:defRPr>
            </a:lvl4pPr>
            <a:lvl5pPr indent="0">
              <a:defRPr sz="2000" cap="none" spc="0">
                <a:solidFill>
                  <a:srgbClr val="868686"/>
                </a:solidFill>
                <a:latin typeface="Helvetica Neue"/>
                <a:ea typeface="Helvetica Neue"/>
                <a:cs typeface="Helvetica Neue"/>
                <a:sym typeface="Helvetica Neue"/>
              </a:defRPr>
            </a:lvl5pPr>
          </a:lstStyle>
          <a:p>
            <a:pPr lvl="0">
              <a:defRPr sz="1800">
                <a:solidFill>
                  <a:srgbClr val="000000"/>
                </a:solidFill>
              </a:defRPr>
            </a:pPr>
            <a:r>
              <a:rPr sz="2000">
                <a:solidFill>
                  <a:srgbClr val="868686"/>
                </a:solidFill>
              </a:rPr>
              <a:t>Body Level One</a:t>
            </a:r>
          </a:p>
          <a:p>
            <a:pPr lvl="1">
              <a:defRPr sz="1800">
                <a:solidFill>
                  <a:srgbClr val="000000"/>
                </a:solidFill>
              </a:defRPr>
            </a:pPr>
            <a:r>
              <a:rPr sz="2000">
                <a:solidFill>
                  <a:srgbClr val="868686"/>
                </a:solidFill>
              </a:rPr>
              <a:t>Body Level Two</a:t>
            </a:r>
          </a:p>
          <a:p>
            <a:pPr lvl="2">
              <a:defRPr sz="1800">
                <a:solidFill>
                  <a:srgbClr val="000000"/>
                </a:solidFill>
              </a:defRPr>
            </a:pPr>
            <a:r>
              <a:rPr sz="2000">
                <a:solidFill>
                  <a:srgbClr val="868686"/>
                </a:solidFill>
              </a:rPr>
              <a:t>Body Level Three</a:t>
            </a:r>
          </a:p>
          <a:p>
            <a:pPr lvl="3">
              <a:defRPr sz="1800">
                <a:solidFill>
                  <a:srgbClr val="000000"/>
                </a:solidFill>
              </a:defRPr>
            </a:pPr>
            <a:r>
              <a:rPr sz="2000">
                <a:solidFill>
                  <a:srgbClr val="868686"/>
                </a:solidFill>
              </a:rPr>
              <a:t>Body Level Four</a:t>
            </a:r>
          </a:p>
          <a:p>
            <a:pPr lvl="4">
              <a:defRPr sz="1800">
                <a:solidFill>
                  <a:srgbClr val="000000"/>
                </a:solidFill>
              </a:defRPr>
            </a:pPr>
            <a:r>
              <a:rPr sz="2000">
                <a:solidFill>
                  <a:srgbClr val="868686"/>
                </a:solidFill>
              </a:rPr>
              <a:t>Body Level Five</a:t>
            </a:r>
          </a:p>
        </p:txBody>
      </p:sp>
    </p:spTree>
  </p:cSld>
  <p:clrMapOvr>
    <a:masterClrMapping/>
  </p:clrMapOvr>
  <p:transition xmlns:p14="http://schemas.microsoft.com/office/powerpoint/2010/mai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Title - Top">
    <p:bg>
      <p:bgPr>
        <a:solidFill>
          <a:srgbClr val="FFFFFF"/>
        </a:solidFill>
        <a:effectLst/>
      </p:bgPr>
    </p:bg>
    <p:spTree>
      <p:nvGrpSpPr>
        <p:cNvPr id="1" name=""/>
        <p:cNvGrpSpPr/>
        <p:nvPr/>
      </p:nvGrpSpPr>
      <p:grpSpPr>
        <a:xfrm>
          <a:off x="0" y="0"/>
          <a:ext cx="0" cy="0"/>
          <a:chOff x="0" y="0"/>
          <a:chExt cx="0" cy="0"/>
        </a:xfrm>
      </p:grpSpPr>
      <p:sp>
        <p:nvSpPr>
          <p:cNvPr id="90" name="Shape 90"/>
          <p:cNvSpPr/>
          <p:nvPr/>
        </p:nvSpPr>
        <p:spPr>
          <a:xfrm>
            <a:off x="647700" y="1968500"/>
            <a:ext cx="11709400" cy="1588"/>
          </a:xfrm>
          <a:prstGeom prst="line">
            <a:avLst/>
          </a:prstGeom>
          <a:ln w="12700">
            <a:solidFill>
              <a:srgbClr val="AAAAAA"/>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91" name="Shape 91"/>
          <p:cNvSpPr>
            <a:spLocks noGrp="1"/>
          </p:cNvSpPr>
          <p:nvPr>
            <p:ph type="title"/>
          </p:nvPr>
        </p:nvSpPr>
        <p:spPr>
          <a:xfrm>
            <a:off x="571500" y="0"/>
            <a:ext cx="11861800" cy="1727200"/>
          </a:xfrm>
          <a:prstGeom prst="rect">
            <a:avLst/>
          </a:prstGeom>
        </p:spPr>
        <p:txBody>
          <a:bodyPr anchor="b">
            <a:noAutofit/>
          </a:bodyPr>
          <a:lstStyle>
            <a:lvl1pPr defTabSz="914400">
              <a:defRPr sz="4200" cap="none" spc="0">
                <a:solidFill>
                  <a:srgbClr val="000000"/>
                </a:solidFill>
                <a:uFill>
                  <a:solidFill/>
                </a:uFill>
                <a:latin typeface="Helvetica Neue Light"/>
                <a:ea typeface="Helvetica Neue Light"/>
                <a:cs typeface="Helvetica Neue Light"/>
                <a:sym typeface="Helvetica Neue Light"/>
              </a:defRPr>
            </a:lvl1pPr>
          </a:lstStyle>
          <a:p>
            <a:pPr lvl="0">
              <a:defRPr sz="1800">
                <a:uFillTx/>
              </a:defRPr>
            </a:pPr>
            <a:r>
              <a:rPr sz="4200">
                <a:uFill>
                  <a:solidFill/>
                </a:uFill>
              </a:rPr>
              <a:t>Title Text</a:t>
            </a:r>
          </a:p>
        </p:txBody>
      </p:sp>
    </p:spTree>
  </p:cSld>
  <p:clrMapOvr>
    <a:masterClrMapping/>
  </p:clrMapOvr>
  <p:transition xmlns:p14="http://schemas.microsoft.com/office/powerpoint/2010/mai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Photo - Horizontal">
    <p:bg>
      <p:bgPr>
        <a:solidFill>
          <a:srgbClr val="FFFFFF"/>
        </a:solidFill>
        <a:effectLst/>
      </p:bgPr>
    </p:bg>
    <p:spTree>
      <p:nvGrpSpPr>
        <p:cNvPr id="1" name=""/>
        <p:cNvGrpSpPr/>
        <p:nvPr/>
      </p:nvGrpSpPr>
      <p:grpSpPr>
        <a:xfrm>
          <a:off x="0" y="0"/>
          <a:ext cx="0" cy="0"/>
          <a:chOff x="0" y="0"/>
          <a:chExt cx="0" cy="0"/>
        </a:xfrm>
      </p:grpSpPr>
      <p:sp>
        <p:nvSpPr>
          <p:cNvPr id="93" name="Shape 93"/>
          <p:cNvSpPr/>
          <p:nvPr/>
        </p:nvSpPr>
        <p:spPr>
          <a:xfrm flipH="1">
            <a:off x="7543800" y="7975600"/>
            <a:ext cx="1588" cy="1422400"/>
          </a:xfrm>
          <a:prstGeom prst="line">
            <a:avLst/>
          </a:prstGeom>
          <a:ln w="12700">
            <a:solidFill>
              <a:srgbClr val="AAAAAA"/>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94" name="Shape 94"/>
          <p:cNvSpPr>
            <a:spLocks noGrp="1"/>
          </p:cNvSpPr>
          <p:nvPr>
            <p:ph type="title"/>
          </p:nvPr>
        </p:nvSpPr>
        <p:spPr>
          <a:xfrm>
            <a:off x="1409700" y="7518400"/>
            <a:ext cx="5791200" cy="2235200"/>
          </a:xfrm>
          <a:prstGeom prst="rect">
            <a:avLst/>
          </a:prstGeom>
        </p:spPr>
        <p:txBody>
          <a:bodyPr anchor="ctr">
            <a:noAutofit/>
          </a:bodyPr>
          <a:lstStyle>
            <a:lvl1pPr algn="r" defTabSz="914400">
              <a:defRPr sz="4200" cap="none" spc="0">
                <a:solidFill>
                  <a:srgbClr val="000000"/>
                </a:solidFill>
                <a:uFill>
                  <a:solidFill/>
                </a:uFill>
                <a:latin typeface="Helvetica Neue Light"/>
                <a:ea typeface="Helvetica Neue Light"/>
                <a:cs typeface="Helvetica Neue Light"/>
                <a:sym typeface="Helvetica Neue Light"/>
              </a:defRPr>
            </a:lvl1pPr>
          </a:lstStyle>
          <a:p>
            <a:pPr lvl="0">
              <a:defRPr sz="1800">
                <a:uFillTx/>
              </a:defRPr>
            </a:pPr>
            <a:r>
              <a:rPr sz="4200">
                <a:uFill>
                  <a:solidFill/>
                </a:uFill>
              </a:rPr>
              <a:t>Title Text</a:t>
            </a:r>
          </a:p>
        </p:txBody>
      </p:sp>
      <p:sp>
        <p:nvSpPr>
          <p:cNvPr id="95" name="Shape 95"/>
          <p:cNvSpPr>
            <a:spLocks noGrp="1"/>
          </p:cNvSpPr>
          <p:nvPr>
            <p:ph type="body" idx="1"/>
          </p:nvPr>
        </p:nvSpPr>
        <p:spPr>
          <a:xfrm>
            <a:off x="7848600" y="8470900"/>
            <a:ext cx="4953000" cy="1282700"/>
          </a:xfrm>
          <a:prstGeom prst="rect">
            <a:avLst/>
          </a:prstGeom>
        </p:spPr>
        <p:txBody>
          <a:bodyPr anchor="t">
            <a:noAutofit/>
          </a:bodyPr>
          <a:lstStyle>
            <a:lvl1pPr marL="342900" indent="-342900" defTabSz="914400">
              <a:defRPr sz="2600" cap="none" spc="0">
                <a:solidFill>
                  <a:srgbClr val="A9A9A9"/>
                </a:solidFill>
                <a:uFill>
                  <a:solidFill>
                    <a:srgbClr val="A9A9A9"/>
                  </a:solidFill>
                </a:uFill>
                <a:latin typeface="Helvetica Neue"/>
                <a:ea typeface="Helvetica Neue"/>
                <a:cs typeface="Helvetica Neue"/>
                <a:sym typeface="Helvetica Neue"/>
              </a:defRPr>
            </a:lvl1pPr>
            <a:lvl2pPr marL="742950" indent="-285750" defTabSz="914400">
              <a:defRPr sz="2600" cap="none" spc="0">
                <a:solidFill>
                  <a:srgbClr val="A9A9A9"/>
                </a:solidFill>
                <a:uFill>
                  <a:solidFill>
                    <a:srgbClr val="A9A9A9"/>
                  </a:solidFill>
                </a:uFill>
                <a:latin typeface="Helvetica Neue"/>
                <a:ea typeface="Helvetica Neue"/>
                <a:cs typeface="Helvetica Neue"/>
                <a:sym typeface="Helvetica Neue"/>
              </a:defRPr>
            </a:lvl2pPr>
            <a:lvl3pPr marL="1143000" indent="-228600" defTabSz="914400">
              <a:defRPr sz="2600" cap="none" spc="0">
                <a:solidFill>
                  <a:srgbClr val="A9A9A9"/>
                </a:solidFill>
                <a:uFill>
                  <a:solidFill>
                    <a:srgbClr val="A9A9A9"/>
                  </a:solidFill>
                </a:uFill>
                <a:latin typeface="Helvetica Neue"/>
                <a:ea typeface="Helvetica Neue"/>
                <a:cs typeface="Helvetica Neue"/>
                <a:sym typeface="Helvetica Neue"/>
              </a:defRPr>
            </a:lvl3pPr>
            <a:lvl4pPr marL="1600200" indent="-228600" defTabSz="914400">
              <a:defRPr sz="2600" cap="none" spc="0">
                <a:solidFill>
                  <a:srgbClr val="A9A9A9"/>
                </a:solidFill>
                <a:uFill>
                  <a:solidFill>
                    <a:srgbClr val="A9A9A9"/>
                  </a:solidFill>
                </a:uFill>
                <a:latin typeface="Helvetica Neue"/>
                <a:ea typeface="Helvetica Neue"/>
                <a:cs typeface="Helvetica Neue"/>
                <a:sym typeface="Helvetica Neue"/>
              </a:defRPr>
            </a:lvl4pPr>
            <a:lvl5pPr marL="2057400" indent="-228600" defTabSz="914400">
              <a:defRPr sz="2600" cap="none" spc="0">
                <a:solidFill>
                  <a:srgbClr val="A9A9A9"/>
                </a:solidFill>
                <a:uFill>
                  <a:solidFill>
                    <a:srgbClr val="A9A9A9"/>
                  </a:solidFill>
                </a:uFill>
                <a:latin typeface="Helvetica Neue"/>
                <a:ea typeface="Helvetica Neue"/>
                <a:cs typeface="Helvetica Neue"/>
                <a:sym typeface="Helvetica Neue"/>
              </a:defRPr>
            </a:lvl5pPr>
          </a:lstStyle>
          <a:p>
            <a:pPr lvl="0">
              <a:defRPr sz="1800">
                <a:solidFill>
                  <a:srgbClr val="000000"/>
                </a:solidFill>
                <a:uFillTx/>
              </a:defRPr>
            </a:pPr>
            <a:r>
              <a:rPr sz="2600">
                <a:solidFill>
                  <a:srgbClr val="A9A9A9"/>
                </a:solidFill>
                <a:uFill>
                  <a:solidFill>
                    <a:srgbClr val="A9A9A9"/>
                  </a:solidFill>
                </a:uFill>
              </a:rPr>
              <a:t>Body Level One</a:t>
            </a:r>
          </a:p>
          <a:p>
            <a:pPr lvl="1">
              <a:defRPr sz="1800">
                <a:solidFill>
                  <a:srgbClr val="000000"/>
                </a:solidFill>
                <a:uFillTx/>
              </a:defRPr>
            </a:pPr>
            <a:r>
              <a:rPr sz="2600">
                <a:solidFill>
                  <a:srgbClr val="A9A9A9"/>
                </a:solidFill>
                <a:uFill>
                  <a:solidFill>
                    <a:srgbClr val="A9A9A9"/>
                  </a:solidFill>
                </a:uFill>
              </a:rPr>
              <a:t>Body Level Two</a:t>
            </a:r>
          </a:p>
          <a:p>
            <a:pPr lvl="2">
              <a:defRPr sz="1800">
                <a:solidFill>
                  <a:srgbClr val="000000"/>
                </a:solidFill>
                <a:uFillTx/>
              </a:defRPr>
            </a:pPr>
            <a:r>
              <a:rPr sz="2600">
                <a:solidFill>
                  <a:srgbClr val="A9A9A9"/>
                </a:solidFill>
                <a:uFill>
                  <a:solidFill>
                    <a:srgbClr val="A9A9A9"/>
                  </a:solidFill>
                </a:uFill>
              </a:rPr>
              <a:t>Body Level Three</a:t>
            </a:r>
          </a:p>
          <a:p>
            <a:pPr lvl="3">
              <a:defRPr sz="1800">
                <a:solidFill>
                  <a:srgbClr val="000000"/>
                </a:solidFill>
                <a:uFillTx/>
              </a:defRPr>
            </a:pPr>
            <a:r>
              <a:rPr sz="2600">
                <a:solidFill>
                  <a:srgbClr val="A9A9A9"/>
                </a:solidFill>
                <a:uFill>
                  <a:solidFill>
                    <a:srgbClr val="A9A9A9"/>
                  </a:solidFill>
                </a:uFill>
              </a:rPr>
              <a:t>Body Level Four</a:t>
            </a:r>
          </a:p>
          <a:p>
            <a:pPr lvl="4">
              <a:defRPr sz="1800">
                <a:solidFill>
                  <a:srgbClr val="000000"/>
                </a:solidFill>
                <a:uFillTx/>
              </a:defRPr>
            </a:pPr>
            <a:r>
              <a:rPr sz="2600">
                <a:solidFill>
                  <a:srgbClr val="A9A9A9"/>
                </a:solidFill>
                <a:uFill>
                  <a:solidFill>
                    <a:srgbClr val="A9A9A9"/>
                  </a:solidFill>
                </a:uFill>
              </a:rPr>
              <a:t>Body Level Five</a:t>
            </a:r>
          </a:p>
        </p:txBody>
      </p:sp>
    </p:spTree>
  </p:cSld>
  <p:clrMapOvr>
    <a:masterClrMapping/>
  </p:clrMapOvr>
  <p:transition xmlns:p14="http://schemas.microsoft.com/office/powerpoint/2010/mai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Photo - Horizontal">
    <p:bg>
      <p:bgPr>
        <a:solidFill>
          <a:srgbClr val="FFFFFF"/>
        </a:solidFill>
        <a:effectLst/>
      </p:bgPr>
    </p:bg>
    <p:spTree>
      <p:nvGrpSpPr>
        <p:cNvPr id="1" name=""/>
        <p:cNvGrpSpPr/>
        <p:nvPr/>
      </p:nvGrpSpPr>
      <p:grpSpPr>
        <a:xfrm>
          <a:off x="0" y="0"/>
          <a:ext cx="0" cy="0"/>
          <a:chOff x="0" y="0"/>
          <a:chExt cx="0" cy="0"/>
        </a:xfrm>
      </p:grpSpPr>
      <p:sp>
        <p:nvSpPr>
          <p:cNvPr id="97" name="Shape 97"/>
          <p:cNvSpPr/>
          <p:nvPr/>
        </p:nvSpPr>
        <p:spPr>
          <a:xfrm>
            <a:off x="7543800" y="7975599"/>
            <a:ext cx="1" cy="1422529"/>
          </a:xfrm>
          <a:prstGeom prst="line">
            <a:avLst/>
          </a:prstGeom>
          <a:ln w="12700">
            <a:solidFill>
              <a:srgbClr val="9A9A9A"/>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98" name="Shape 98"/>
          <p:cNvSpPr>
            <a:spLocks noGrp="1"/>
          </p:cNvSpPr>
          <p:nvPr>
            <p:ph type="title"/>
          </p:nvPr>
        </p:nvSpPr>
        <p:spPr>
          <a:xfrm>
            <a:off x="1409700" y="7785100"/>
            <a:ext cx="5791200" cy="1701800"/>
          </a:xfrm>
          <a:prstGeom prst="rect">
            <a:avLst/>
          </a:prstGeom>
        </p:spPr>
        <p:txBody>
          <a:bodyPr anchor="ctr">
            <a:noAutofit/>
          </a:bodyPr>
          <a:lstStyle>
            <a:lvl1pPr algn="r">
              <a:defRPr sz="4200" cap="none" spc="0">
                <a:solidFill>
                  <a:srgbClr val="000000"/>
                </a:solidFill>
                <a:latin typeface="Helvetica Neue Light"/>
                <a:ea typeface="Helvetica Neue Light"/>
                <a:cs typeface="Helvetica Neue Light"/>
                <a:sym typeface="Helvetica Neue Light"/>
              </a:defRPr>
            </a:lvl1pPr>
          </a:lstStyle>
          <a:p>
            <a:pPr lvl="0">
              <a:defRPr sz="1800"/>
            </a:pPr>
            <a:r>
              <a:rPr sz="4200"/>
              <a:t>Title Text</a:t>
            </a:r>
          </a:p>
        </p:txBody>
      </p:sp>
      <p:sp>
        <p:nvSpPr>
          <p:cNvPr id="99" name="Shape 99"/>
          <p:cNvSpPr>
            <a:spLocks noGrp="1"/>
          </p:cNvSpPr>
          <p:nvPr>
            <p:ph type="body" idx="1"/>
          </p:nvPr>
        </p:nvSpPr>
        <p:spPr>
          <a:xfrm>
            <a:off x="7848600" y="8470900"/>
            <a:ext cx="4953000" cy="508000"/>
          </a:xfrm>
          <a:prstGeom prst="rect">
            <a:avLst/>
          </a:prstGeom>
        </p:spPr>
        <p:txBody>
          <a:bodyPr anchor="t">
            <a:noAutofit/>
          </a:bodyPr>
          <a:lstStyle>
            <a:lvl1pPr>
              <a:defRPr sz="2600" cap="none" spc="0">
                <a:solidFill>
                  <a:srgbClr val="A9A9A9"/>
                </a:solidFill>
                <a:latin typeface="Helvetica Neue"/>
                <a:ea typeface="Helvetica Neue"/>
                <a:cs typeface="Helvetica Neue"/>
                <a:sym typeface="Helvetica Neue"/>
              </a:defRPr>
            </a:lvl1pPr>
            <a:lvl2pPr indent="0">
              <a:defRPr sz="2600" cap="none" spc="0">
                <a:solidFill>
                  <a:srgbClr val="A9A9A9"/>
                </a:solidFill>
                <a:latin typeface="Helvetica Neue"/>
                <a:ea typeface="Helvetica Neue"/>
                <a:cs typeface="Helvetica Neue"/>
                <a:sym typeface="Helvetica Neue"/>
              </a:defRPr>
            </a:lvl2pPr>
            <a:lvl3pPr indent="0">
              <a:defRPr sz="2600" cap="none" spc="0">
                <a:solidFill>
                  <a:srgbClr val="A9A9A9"/>
                </a:solidFill>
                <a:latin typeface="Helvetica Neue"/>
                <a:ea typeface="Helvetica Neue"/>
                <a:cs typeface="Helvetica Neue"/>
                <a:sym typeface="Helvetica Neue"/>
              </a:defRPr>
            </a:lvl3pPr>
            <a:lvl4pPr indent="0">
              <a:defRPr sz="2600" cap="none" spc="0">
                <a:solidFill>
                  <a:srgbClr val="A9A9A9"/>
                </a:solidFill>
                <a:latin typeface="Helvetica Neue"/>
                <a:ea typeface="Helvetica Neue"/>
                <a:cs typeface="Helvetica Neue"/>
                <a:sym typeface="Helvetica Neue"/>
              </a:defRPr>
            </a:lvl4pPr>
            <a:lvl5pPr indent="0">
              <a:defRPr sz="2600" cap="none" spc="0">
                <a:solidFill>
                  <a:srgbClr val="A9A9A9"/>
                </a:solidFill>
                <a:latin typeface="Helvetica Neue"/>
                <a:ea typeface="Helvetica Neue"/>
                <a:cs typeface="Helvetica Neue"/>
                <a:sym typeface="Helvetica Neue"/>
              </a:defRPr>
            </a:lvl5pPr>
          </a:lstStyle>
          <a:p>
            <a:pPr lvl="0">
              <a:defRPr sz="1800">
                <a:solidFill>
                  <a:srgbClr val="000000"/>
                </a:solidFill>
              </a:defRPr>
            </a:pPr>
            <a:r>
              <a:rPr sz="2600">
                <a:solidFill>
                  <a:srgbClr val="A9A9A9"/>
                </a:solidFill>
              </a:rPr>
              <a:t>Body Level One</a:t>
            </a:r>
          </a:p>
          <a:p>
            <a:pPr lvl="1">
              <a:defRPr sz="1800">
                <a:solidFill>
                  <a:srgbClr val="000000"/>
                </a:solidFill>
              </a:defRPr>
            </a:pPr>
            <a:r>
              <a:rPr sz="2600">
                <a:solidFill>
                  <a:srgbClr val="A9A9A9"/>
                </a:solidFill>
              </a:rPr>
              <a:t>Body Level Two</a:t>
            </a:r>
          </a:p>
          <a:p>
            <a:pPr lvl="2">
              <a:defRPr sz="1800">
                <a:solidFill>
                  <a:srgbClr val="000000"/>
                </a:solidFill>
              </a:defRPr>
            </a:pPr>
            <a:r>
              <a:rPr sz="2600">
                <a:solidFill>
                  <a:srgbClr val="A9A9A9"/>
                </a:solidFill>
              </a:rPr>
              <a:t>Body Level Three</a:t>
            </a:r>
          </a:p>
          <a:p>
            <a:pPr lvl="3">
              <a:defRPr sz="1800">
                <a:solidFill>
                  <a:srgbClr val="000000"/>
                </a:solidFill>
              </a:defRPr>
            </a:pPr>
            <a:r>
              <a:rPr sz="2600">
                <a:solidFill>
                  <a:srgbClr val="A9A9A9"/>
                </a:solidFill>
              </a:rPr>
              <a:t>Body Level Four</a:t>
            </a:r>
          </a:p>
          <a:p>
            <a:pPr lvl="4">
              <a:defRPr sz="1800">
                <a:solidFill>
                  <a:srgbClr val="000000"/>
                </a:solidFill>
              </a:defRPr>
            </a:pPr>
            <a:r>
              <a:rPr sz="2600">
                <a:solidFill>
                  <a:srgbClr val="A9A9A9"/>
                </a:solidFill>
              </a:rPr>
              <a:t>Body Level Five</a:t>
            </a:r>
          </a:p>
        </p:txBody>
      </p:sp>
    </p:spTree>
  </p:cSld>
  <p:clrMapOvr>
    <a:masterClrMapping/>
  </p:clrMapOvr>
  <p:transition xmlns:p14="http://schemas.microsoft.com/office/powerpoint/2010/mai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Photo - 3 Up Portrait">
    <p:bg>
      <p:bgPr>
        <a:solidFill>
          <a:srgbClr val="FFFFFF"/>
        </a:solidFill>
        <a:effectLst/>
      </p:bgPr>
    </p:bg>
    <p:spTree>
      <p:nvGrpSpPr>
        <p:cNvPr id="1" name=""/>
        <p:cNvGrpSpPr/>
        <p:nvPr/>
      </p:nvGrpSpPr>
      <p:grpSpPr>
        <a:xfrm>
          <a:off x="0" y="0"/>
          <a:ext cx="0" cy="0"/>
          <a:chOff x="0" y="0"/>
          <a:chExt cx="0" cy="0"/>
        </a:xfrm>
      </p:grpSpPr>
      <p:sp>
        <p:nvSpPr>
          <p:cNvPr id="101" name="Shape 101"/>
          <p:cNvSpPr/>
          <p:nvPr/>
        </p:nvSpPr>
        <p:spPr>
          <a:xfrm flipH="1">
            <a:off x="4444998" y="1777968"/>
            <a:ext cx="1" cy="5067381"/>
          </a:xfrm>
          <a:prstGeom prst="line">
            <a:avLst/>
          </a:prstGeom>
          <a:ln w="12700">
            <a:solidFill>
              <a:srgbClr val="ABABAB"/>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102" name="Shape 102"/>
          <p:cNvSpPr/>
          <p:nvPr/>
        </p:nvSpPr>
        <p:spPr>
          <a:xfrm flipH="1">
            <a:off x="8547098" y="1777968"/>
            <a:ext cx="1" cy="5067381"/>
          </a:xfrm>
          <a:prstGeom prst="line">
            <a:avLst/>
          </a:prstGeom>
          <a:ln w="12700">
            <a:solidFill>
              <a:srgbClr val="ABABAB"/>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103" name="Shape 103"/>
          <p:cNvSpPr>
            <a:spLocks noGrp="1"/>
          </p:cNvSpPr>
          <p:nvPr>
            <p:ph type="body" idx="1"/>
          </p:nvPr>
        </p:nvSpPr>
        <p:spPr>
          <a:xfrm>
            <a:off x="431800" y="8813800"/>
            <a:ext cx="8255000" cy="812800"/>
          </a:xfrm>
          <a:prstGeom prst="rect">
            <a:avLst/>
          </a:prstGeom>
        </p:spPr>
        <p:txBody>
          <a:bodyPr anchor="t">
            <a:noAutofit/>
          </a:bodyPr>
          <a:lstStyle>
            <a:lvl1pPr>
              <a:defRPr sz="2000" cap="none" spc="0">
                <a:solidFill>
                  <a:srgbClr val="868686"/>
                </a:solidFill>
                <a:latin typeface="Helvetica Neue"/>
                <a:ea typeface="Helvetica Neue"/>
                <a:cs typeface="Helvetica Neue"/>
                <a:sym typeface="Helvetica Neue"/>
              </a:defRPr>
            </a:lvl1pPr>
            <a:lvl2pPr indent="0">
              <a:defRPr sz="2000" cap="none" spc="0">
                <a:solidFill>
                  <a:srgbClr val="868686"/>
                </a:solidFill>
                <a:latin typeface="Helvetica Neue"/>
                <a:ea typeface="Helvetica Neue"/>
                <a:cs typeface="Helvetica Neue"/>
                <a:sym typeface="Helvetica Neue"/>
              </a:defRPr>
            </a:lvl2pPr>
            <a:lvl3pPr indent="0">
              <a:defRPr sz="2000" cap="none" spc="0">
                <a:solidFill>
                  <a:srgbClr val="868686"/>
                </a:solidFill>
                <a:latin typeface="Helvetica Neue"/>
                <a:ea typeface="Helvetica Neue"/>
                <a:cs typeface="Helvetica Neue"/>
                <a:sym typeface="Helvetica Neue"/>
              </a:defRPr>
            </a:lvl3pPr>
            <a:lvl4pPr indent="0">
              <a:defRPr sz="2000" cap="none" spc="0">
                <a:solidFill>
                  <a:srgbClr val="868686"/>
                </a:solidFill>
                <a:latin typeface="Helvetica Neue"/>
                <a:ea typeface="Helvetica Neue"/>
                <a:cs typeface="Helvetica Neue"/>
                <a:sym typeface="Helvetica Neue"/>
              </a:defRPr>
            </a:lvl4pPr>
            <a:lvl5pPr indent="0">
              <a:defRPr sz="2000" cap="none" spc="0">
                <a:solidFill>
                  <a:srgbClr val="868686"/>
                </a:solidFill>
                <a:latin typeface="Helvetica Neue"/>
                <a:ea typeface="Helvetica Neue"/>
                <a:cs typeface="Helvetica Neue"/>
                <a:sym typeface="Helvetica Neue"/>
              </a:defRPr>
            </a:lvl5pPr>
          </a:lstStyle>
          <a:p>
            <a:pPr lvl="0">
              <a:defRPr sz="1800">
                <a:solidFill>
                  <a:srgbClr val="000000"/>
                </a:solidFill>
              </a:defRPr>
            </a:pPr>
            <a:r>
              <a:rPr sz="2000">
                <a:solidFill>
                  <a:srgbClr val="868686"/>
                </a:solidFill>
              </a:rPr>
              <a:t>Body Level One</a:t>
            </a:r>
          </a:p>
          <a:p>
            <a:pPr lvl="1">
              <a:defRPr sz="1800">
                <a:solidFill>
                  <a:srgbClr val="000000"/>
                </a:solidFill>
              </a:defRPr>
            </a:pPr>
            <a:r>
              <a:rPr sz="2000">
                <a:solidFill>
                  <a:srgbClr val="868686"/>
                </a:solidFill>
              </a:rPr>
              <a:t>Body Level Two</a:t>
            </a:r>
          </a:p>
          <a:p>
            <a:pPr lvl="2">
              <a:defRPr sz="1800">
                <a:solidFill>
                  <a:srgbClr val="000000"/>
                </a:solidFill>
              </a:defRPr>
            </a:pPr>
            <a:r>
              <a:rPr sz="2000">
                <a:solidFill>
                  <a:srgbClr val="868686"/>
                </a:solidFill>
              </a:rPr>
              <a:t>Body Level Three</a:t>
            </a:r>
          </a:p>
          <a:p>
            <a:pPr lvl="3">
              <a:defRPr sz="1800">
                <a:solidFill>
                  <a:srgbClr val="000000"/>
                </a:solidFill>
              </a:defRPr>
            </a:pPr>
            <a:r>
              <a:rPr sz="2000">
                <a:solidFill>
                  <a:srgbClr val="868686"/>
                </a:solidFill>
              </a:rPr>
              <a:t>Body Level Four</a:t>
            </a:r>
          </a:p>
          <a:p>
            <a:pPr lvl="4">
              <a:defRPr sz="1800">
                <a:solidFill>
                  <a:srgbClr val="000000"/>
                </a:solidFill>
              </a:defRPr>
            </a:pPr>
            <a:r>
              <a:rPr sz="2000">
                <a:solidFill>
                  <a:srgbClr val="868686"/>
                </a:solidFill>
              </a:rPr>
              <a:t>Body Level Five</a:t>
            </a:r>
          </a:p>
        </p:txBody>
      </p:sp>
    </p:spTree>
  </p:cSld>
  <p:clrMapOvr>
    <a:masterClrMapping/>
  </p:clrMapOvr>
  <p:transition xmlns:p14="http://schemas.microsoft.com/office/powerpoint/2010/mai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Photo - Big">
    <p:bg>
      <p:bgPr>
        <a:solidFill>
          <a:srgbClr val="FFFFFF"/>
        </a:solidFill>
        <a:effectLst/>
      </p:bgPr>
    </p:bg>
    <p:spTree>
      <p:nvGrpSpPr>
        <p:cNvPr id="1" name=""/>
        <p:cNvGrpSpPr/>
        <p:nvPr/>
      </p:nvGrpSpPr>
      <p:grpSpPr>
        <a:xfrm>
          <a:off x="0" y="0"/>
          <a:ext cx="0" cy="0"/>
          <a:chOff x="0" y="0"/>
          <a:chExt cx="0" cy="0"/>
        </a:xfrm>
      </p:grpSpPr>
      <p:sp>
        <p:nvSpPr>
          <p:cNvPr id="105" name="Shape 105"/>
          <p:cNvSpPr>
            <a:spLocks noGrp="1"/>
          </p:cNvSpPr>
          <p:nvPr>
            <p:ph type="body" idx="1"/>
          </p:nvPr>
        </p:nvSpPr>
        <p:spPr>
          <a:xfrm>
            <a:off x="431800" y="8813800"/>
            <a:ext cx="8255000" cy="812800"/>
          </a:xfrm>
          <a:prstGeom prst="rect">
            <a:avLst/>
          </a:prstGeom>
        </p:spPr>
        <p:txBody>
          <a:bodyPr anchor="t">
            <a:noAutofit/>
          </a:bodyPr>
          <a:lstStyle>
            <a:lvl1pPr>
              <a:defRPr sz="2000" cap="none" spc="0">
                <a:solidFill>
                  <a:srgbClr val="868686"/>
                </a:solidFill>
                <a:latin typeface="Helvetica Neue"/>
                <a:ea typeface="Helvetica Neue"/>
                <a:cs typeface="Helvetica Neue"/>
                <a:sym typeface="Helvetica Neue"/>
              </a:defRPr>
            </a:lvl1pPr>
            <a:lvl2pPr indent="0">
              <a:defRPr sz="2000" cap="none" spc="0">
                <a:solidFill>
                  <a:srgbClr val="868686"/>
                </a:solidFill>
                <a:latin typeface="Helvetica Neue"/>
                <a:ea typeface="Helvetica Neue"/>
                <a:cs typeface="Helvetica Neue"/>
                <a:sym typeface="Helvetica Neue"/>
              </a:defRPr>
            </a:lvl2pPr>
            <a:lvl3pPr indent="0">
              <a:defRPr sz="2000" cap="none" spc="0">
                <a:solidFill>
                  <a:srgbClr val="868686"/>
                </a:solidFill>
                <a:latin typeface="Helvetica Neue"/>
                <a:ea typeface="Helvetica Neue"/>
                <a:cs typeface="Helvetica Neue"/>
                <a:sym typeface="Helvetica Neue"/>
              </a:defRPr>
            </a:lvl3pPr>
            <a:lvl4pPr indent="0">
              <a:defRPr sz="2000" cap="none" spc="0">
                <a:solidFill>
                  <a:srgbClr val="868686"/>
                </a:solidFill>
                <a:latin typeface="Helvetica Neue"/>
                <a:ea typeface="Helvetica Neue"/>
                <a:cs typeface="Helvetica Neue"/>
                <a:sym typeface="Helvetica Neue"/>
              </a:defRPr>
            </a:lvl4pPr>
            <a:lvl5pPr indent="0">
              <a:defRPr sz="2000" cap="none" spc="0">
                <a:solidFill>
                  <a:srgbClr val="868686"/>
                </a:solidFill>
                <a:latin typeface="Helvetica Neue"/>
                <a:ea typeface="Helvetica Neue"/>
                <a:cs typeface="Helvetica Neue"/>
                <a:sym typeface="Helvetica Neue"/>
              </a:defRPr>
            </a:lvl5pPr>
          </a:lstStyle>
          <a:p>
            <a:pPr lvl="0">
              <a:defRPr sz="1800">
                <a:solidFill>
                  <a:srgbClr val="000000"/>
                </a:solidFill>
              </a:defRPr>
            </a:pPr>
            <a:r>
              <a:rPr sz="2000">
                <a:solidFill>
                  <a:srgbClr val="868686"/>
                </a:solidFill>
              </a:rPr>
              <a:t>Body Level One</a:t>
            </a:r>
          </a:p>
          <a:p>
            <a:pPr lvl="1">
              <a:defRPr sz="1800">
                <a:solidFill>
                  <a:srgbClr val="000000"/>
                </a:solidFill>
              </a:defRPr>
            </a:pPr>
            <a:r>
              <a:rPr sz="2000">
                <a:solidFill>
                  <a:srgbClr val="868686"/>
                </a:solidFill>
              </a:rPr>
              <a:t>Body Level Two</a:t>
            </a:r>
          </a:p>
          <a:p>
            <a:pPr lvl="2">
              <a:defRPr sz="1800">
                <a:solidFill>
                  <a:srgbClr val="000000"/>
                </a:solidFill>
              </a:defRPr>
            </a:pPr>
            <a:r>
              <a:rPr sz="2000">
                <a:solidFill>
                  <a:srgbClr val="868686"/>
                </a:solidFill>
              </a:rPr>
              <a:t>Body Level Three</a:t>
            </a:r>
          </a:p>
          <a:p>
            <a:pPr lvl="3">
              <a:defRPr sz="1800">
                <a:solidFill>
                  <a:srgbClr val="000000"/>
                </a:solidFill>
              </a:defRPr>
            </a:pPr>
            <a:r>
              <a:rPr sz="2000">
                <a:solidFill>
                  <a:srgbClr val="868686"/>
                </a:solidFill>
              </a:rPr>
              <a:t>Body Level Four</a:t>
            </a:r>
          </a:p>
          <a:p>
            <a:pPr lvl="4">
              <a:defRPr sz="1800">
                <a:solidFill>
                  <a:srgbClr val="000000"/>
                </a:solidFill>
              </a:defRPr>
            </a:pPr>
            <a:r>
              <a:rPr sz="2000">
                <a:solidFill>
                  <a:srgbClr val="868686"/>
                </a:solidFill>
              </a:rPr>
              <a:t>Body Level Five</a:t>
            </a:r>
          </a:p>
        </p:txBody>
      </p:sp>
    </p:spTree>
  </p:cSld>
  <p:clrMapOvr>
    <a:masterClrMapping/>
  </p:clrMapOvr>
  <p:transition xmlns:p14="http://schemas.microsoft.com/office/powerpoint/2010/mai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Photo - Horizont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7" name="Shape 107"/>
          <p:cNvSpPr>
            <a:spLocks noGrp="1"/>
          </p:cNvSpPr>
          <p:nvPr>
            <p:ph type="title"/>
          </p:nvPr>
        </p:nvSpPr>
        <p:spPr>
          <a:xfrm>
            <a:off x="825500" y="7137400"/>
            <a:ext cx="11353800" cy="1181100"/>
          </a:xfrm>
          <a:prstGeom prst="rect">
            <a:avLst/>
          </a:prstGeom>
          <a:effectLst>
            <a:outerShdw blurRad="12700" dist="25400" dir="16200000" rotWithShape="0">
              <a:srgbClr val="000000">
                <a:alpha val="30000"/>
              </a:srgbClr>
            </a:outerShdw>
          </a:effectLst>
        </p:spPr>
        <p:txBody>
          <a:bodyPr anchor="b">
            <a:noAutofit/>
          </a:bodyPr>
          <a:lstStyle>
            <a:lvl1pPr algn="ctr">
              <a:lnSpc>
                <a:spcPct val="90000"/>
              </a:lnSpc>
              <a:defRPr sz="7800" spc="390">
                <a:solidFill>
                  <a:srgbClr val="FBF9E6"/>
                </a:solidFill>
                <a:effectLst>
                  <a:outerShdw blurRad="25400" dist="12700" dir="16200000" rotWithShape="0">
                    <a:srgbClr val="3A3A3A">
                      <a:alpha val="35000"/>
                    </a:srgbClr>
                  </a:outerShdw>
                </a:effectLst>
                <a:latin typeface="Georgia"/>
                <a:ea typeface="Georgia"/>
                <a:cs typeface="Georgia"/>
                <a:sym typeface="Georgia"/>
              </a:defRPr>
            </a:lvl1pPr>
          </a:lstStyle>
          <a:p>
            <a:pPr lvl="0">
              <a:defRPr sz="1800" cap="none" spc="0">
                <a:solidFill>
                  <a:srgbClr val="000000"/>
                </a:solidFill>
                <a:effectLst/>
              </a:defRPr>
            </a:pPr>
            <a:r>
              <a:rPr sz="7800" cap="all" spc="390">
                <a:solidFill>
                  <a:srgbClr val="FBF9E6"/>
                </a:solidFill>
                <a:effectLst>
                  <a:outerShdw blurRad="25400" dist="12700" dir="16200000" rotWithShape="0">
                    <a:srgbClr val="3A3A3A">
                      <a:alpha val="35000"/>
                    </a:srgbClr>
                  </a:outerShdw>
                </a:effectLst>
              </a:rPr>
              <a:t>Title Text</a:t>
            </a:r>
          </a:p>
        </p:txBody>
      </p:sp>
      <p:sp>
        <p:nvSpPr>
          <p:cNvPr id="108" name="Shape 108"/>
          <p:cNvSpPr>
            <a:spLocks noGrp="1"/>
          </p:cNvSpPr>
          <p:nvPr>
            <p:ph type="body" idx="1"/>
          </p:nvPr>
        </p:nvSpPr>
        <p:spPr>
          <a:xfrm>
            <a:off x="825500" y="8305800"/>
            <a:ext cx="11353800" cy="889000"/>
          </a:xfrm>
          <a:prstGeom prst="rect">
            <a:avLst/>
          </a:prstGeom>
          <a:effectLst>
            <a:outerShdw blurRad="12700" dist="25400" dir="16200000" rotWithShape="0">
              <a:srgbClr val="000000">
                <a:alpha val="30000"/>
              </a:srgbClr>
            </a:outerShdw>
          </a:effectLst>
        </p:spPr>
        <p:txBody>
          <a:bodyPr anchor="t">
            <a:noAutofit/>
          </a:bodyPr>
          <a:lstStyle>
            <a:lvl1pPr algn="ctr">
              <a:lnSpc>
                <a:spcPct val="120000"/>
              </a:lnSpc>
              <a:buFont typeface="Zapf Dingbats"/>
              <a:defRPr sz="4800" i="1" cap="none" spc="0">
                <a:solidFill>
                  <a:srgbClr val="F6E0AB"/>
                </a:solidFill>
                <a:latin typeface="Hoefler Text"/>
                <a:ea typeface="Hoefler Text"/>
                <a:cs typeface="Hoefler Text"/>
                <a:sym typeface="Hoefler Text"/>
              </a:defRPr>
            </a:lvl1pPr>
            <a:lvl2pPr indent="0" algn="ctr">
              <a:lnSpc>
                <a:spcPct val="120000"/>
              </a:lnSpc>
              <a:buFont typeface="Zapf Dingbats"/>
              <a:defRPr sz="4800" i="1" cap="none" spc="0">
                <a:solidFill>
                  <a:srgbClr val="F6E0AB"/>
                </a:solidFill>
                <a:latin typeface="Hoefler Text"/>
                <a:ea typeface="Hoefler Text"/>
                <a:cs typeface="Hoefler Text"/>
                <a:sym typeface="Hoefler Text"/>
              </a:defRPr>
            </a:lvl2pPr>
            <a:lvl3pPr indent="0" algn="ctr">
              <a:lnSpc>
                <a:spcPct val="120000"/>
              </a:lnSpc>
              <a:buFont typeface="Zapf Dingbats"/>
              <a:defRPr sz="4800" i="1" cap="none" spc="0">
                <a:solidFill>
                  <a:srgbClr val="F6E0AB"/>
                </a:solidFill>
                <a:latin typeface="Hoefler Text"/>
                <a:ea typeface="Hoefler Text"/>
                <a:cs typeface="Hoefler Text"/>
                <a:sym typeface="Hoefler Text"/>
              </a:defRPr>
            </a:lvl3pPr>
            <a:lvl4pPr indent="0" algn="ctr">
              <a:lnSpc>
                <a:spcPct val="120000"/>
              </a:lnSpc>
              <a:buFont typeface="Zapf Dingbats"/>
              <a:defRPr sz="4800" i="1" cap="none" spc="0">
                <a:solidFill>
                  <a:srgbClr val="F6E0AB"/>
                </a:solidFill>
                <a:latin typeface="Hoefler Text"/>
                <a:ea typeface="Hoefler Text"/>
                <a:cs typeface="Hoefler Text"/>
                <a:sym typeface="Hoefler Text"/>
              </a:defRPr>
            </a:lvl4pPr>
            <a:lvl5pPr indent="0" algn="ctr">
              <a:lnSpc>
                <a:spcPct val="120000"/>
              </a:lnSpc>
              <a:buFont typeface="Zapf Dingbats"/>
              <a:defRPr sz="4800" i="1" cap="none" spc="0">
                <a:solidFill>
                  <a:srgbClr val="F6E0AB"/>
                </a:solidFill>
                <a:latin typeface="Hoefler Text"/>
                <a:ea typeface="Hoefler Text"/>
                <a:cs typeface="Hoefler Text"/>
                <a:sym typeface="Hoefler Text"/>
              </a:defRPr>
            </a:lvl5pPr>
          </a:lstStyle>
          <a:p>
            <a:pPr lvl="0">
              <a:defRPr sz="1800" i="0">
                <a:solidFill>
                  <a:srgbClr val="000000"/>
                </a:solidFill>
              </a:defRPr>
            </a:pPr>
            <a:r>
              <a:rPr sz="4800" i="1">
                <a:solidFill>
                  <a:srgbClr val="F6E0AB"/>
                </a:solidFill>
              </a:rPr>
              <a:t>Body Level One</a:t>
            </a:r>
          </a:p>
          <a:p>
            <a:pPr lvl="1">
              <a:defRPr sz="1800" i="0">
                <a:solidFill>
                  <a:srgbClr val="000000"/>
                </a:solidFill>
              </a:defRPr>
            </a:pPr>
            <a:r>
              <a:rPr sz="4800" i="1">
                <a:solidFill>
                  <a:srgbClr val="F6E0AB"/>
                </a:solidFill>
              </a:rPr>
              <a:t>Body Level Two</a:t>
            </a:r>
          </a:p>
          <a:p>
            <a:pPr lvl="2">
              <a:defRPr sz="1800" i="0">
                <a:solidFill>
                  <a:srgbClr val="000000"/>
                </a:solidFill>
              </a:defRPr>
            </a:pPr>
            <a:r>
              <a:rPr sz="4800" i="1">
                <a:solidFill>
                  <a:srgbClr val="F6E0AB"/>
                </a:solidFill>
              </a:rPr>
              <a:t>Body Level Three</a:t>
            </a:r>
          </a:p>
          <a:p>
            <a:pPr lvl="3">
              <a:defRPr sz="1800" i="0">
                <a:solidFill>
                  <a:srgbClr val="000000"/>
                </a:solidFill>
              </a:defRPr>
            </a:pPr>
            <a:r>
              <a:rPr sz="4800" i="1">
                <a:solidFill>
                  <a:srgbClr val="F6E0AB"/>
                </a:solidFill>
              </a:rPr>
              <a:t>Body Level Four</a:t>
            </a:r>
          </a:p>
          <a:p>
            <a:pPr lvl="4">
              <a:defRPr sz="1800" i="0">
                <a:solidFill>
                  <a:srgbClr val="000000"/>
                </a:solidFill>
              </a:defRPr>
            </a:pPr>
            <a:r>
              <a:rPr sz="4800" i="1">
                <a:solidFill>
                  <a:srgbClr val="F6E0AB"/>
                </a:solidFill>
              </a:rPr>
              <a:t>Body Level Five</a:t>
            </a:r>
          </a:p>
        </p:txBody>
      </p:sp>
    </p:spTree>
  </p:cSld>
  <p:clrMapOvr>
    <a:masterClrMapping/>
  </p:clrMapOvr>
  <p:transition xmlns:p14="http://schemas.microsoft.com/office/powerpoint/2010/mai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Photo - 3 Up">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10" name="Nature_Photo_3up_Background.jpeg"/>
          <p:cNvPicPr/>
          <p:nvPr/>
        </p:nvPicPr>
        <p:blipFill>
          <a:blip r:embed="rId3">
            <a:extLst/>
          </a:blip>
          <a:stretch>
            <a:fillRect/>
          </a:stretch>
        </p:blipFill>
        <p:spPr>
          <a:xfrm>
            <a:off x="647700" y="647700"/>
            <a:ext cx="11747500" cy="8470900"/>
          </a:xfrm>
          <a:prstGeom prst="rect">
            <a:avLst/>
          </a:prstGeom>
          <a:ln w="12700">
            <a:miter lim="400000"/>
          </a:ln>
        </p:spPr>
      </p:pic>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4" name="Shape 14"/>
          <p:cNvSpPr>
            <a:spLocks noGrp="1"/>
          </p:cNvSpPr>
          <p:nvPr>
            <p:ph type="title"/>
          </p:nvPr>
        </p:nvSpPr>
        <p:spPr>
          <a:xfrm>
            <a:off x="952500" y="635000"/>
            <a:ext cx="5334000" cy="3987800"/>
          </a:xfrm>
          <a:prstGeom prst="rect">
            <a:avLst/>
          </a:prstGeom>
        </p:spPr>
        <p:txBody>
          <a:bodyPr anchor="b"/>
          <a:lstStyle>
            <a:lvl1pPr algn="ctr">
              <a:defRPr sz="6000" cap="none" spc="0">
                <a:latin typeface="+mn-lt"/>
                <a:ea typeface="+mn-ea"/>
                <a:cs typeface="+mn-cs"/>
                <a:sym typeface="Helvetica Light"/>
              </a:defRPr>
            </a:lvl1pPr>
          </a:lstStyle>
          <a:p>
            <a:pPr lvl="0">
              <a:defRPr sz="1800">
                <a:solidFill>
                  <a:srgbClr val="000000"/>
                </a:solidFill>
              </a:defRPr>
            </a:pPr>
            <a:r>
              <a:rPr sz="6000">
                <a:solidFill>
                  <a:srgbClr val="FFFFFF"/>
                </a:solidFill>
              </a:rPr>
              <a:t>Title Text</a:t>
            </a:r>
          </a:p>
        </p:txBody>
      </p:sp>
      <p:sp>
        <p:nvSpPr>
          <p:cNvPr id="15" name="Shape 15"/>
          <p:cNvSpPr>
            <a:spLocks noGrp="1"/>
          </p:cNvSpPr>
          <p:nvPr>
            <p:ph type="body" idx="1"/>
          </p:nvPr>
        </p:nvSpPr>
        <p:spPr>
          <a:xfrm>
            <a:off x="952500" y="4762500"/>
            <a:ext cx="5334000" cy="4114800"/>
          </a:xfrm>
          <a:prstGeom prst="rect">
            <a:avLst/>
          </a:prstGeom>
        </p:spPr>
        <p:txBody>
          <a:bodyPr anchor="t"/>
          <a:lstStyle>
            <a:lvl1pPr algn="ctr">
              <a:defRPr sz="3200" cap="none" spc="0">
                <a:solidFill>
                  <a:srgbClr val="FFFFFF"/>
                </a:solidFill>
                <a:latin typeface="+mn-lt"/>
                <a:ea typeface="+mn-ea"/>
                <a:cs typeface="+mn-cs"/>
                <a:sym typeface="Helvetica Light"/>
              </a:defRPr>
            </a:lvl1pPr>
            <a:lvl2pPr algn="ctr">
              <a:defRPr sz="3200" cap="none" spc="0">
                <a:solidFill>
                  <a:srgbClr val="FFFFFF"/>
                </a:solidFill>
                <a:latin typeface="+mn-lt"/>
                <a:ea typeface="+mn-ea"/>
                <a:cs typeface="+mn-cs"/>
                <a:sym typeface="Helvetica Light"/>
              </a:defRPr>
            </a:lvl2pPr>
            <a:lvl3pPr algn="ctr">
              <a:defRPr sz="3200" cap="none" spc="0">
                <a:solidFill>
                  <a:srgbClr val="FFFFFF"/>
                </a:solidFill>
                <a:latin typeface="+mn-lt"/>
                <a:ea typeface="+mn-ea"/>
                <a:cs typeface="+mn-cs"/>
                <a:sym typeface="Helvetica Light"/>
              </a:defRPr>
            </a:lvl3pPr>
            <a:lvl4pPr algn="ctr">
              <a:defRPr sz="3200" cap="none" spc="0">
                <a:solidFill>
                  <a:srgbClr val="FFFFFF"/>
                </a:solidFill>
                <a:latin typeface="+mn-lt"/>
                <a:ea typeface="+mn-ea"/>
                <a:cs typeface="+mn-cs"/>
                <a:sym typeface="Helvetica Light"/>
              </a:defRPr>
            </a:lvl4pPr>
            <a:lvl5pPr algn="ctr">
              <a:defRPr sz="3200" cap="none" spc="0">
                <a:solidFill>
                  <a:srgbClr val="FFFFFF"/>
                </a:solidFill>
                <a:latin typeface="+mn-lt"/>
                <a:ea typeface="+mn-ea"/>
                <a:cs typeface="+mn-cs"/>
                <a:sym typeface="Helvetica Light"/>
              </a:defRPr>
            </a:lvl5pPr>
          </a:lstStyle>
          <a:p>
            <a:pPr lvl="0">
              <a:defRPr sz="1800">
                <a:solidFill>
                  <a:srgbClr val="000000"/>
                </a:solidFill>
              </a:defRPr>
            </a:pPr>
            <a:r>
              <a:rPr sz="3200">
                <a:solidFill>
                  <a:srgbClr val="FFFFFF"/>
                </a:solidFill>
              </a:rPr>
              <a:t>Body Level One</a:t>
            </a:r>
          </a:p>
          <a:p>
            <a:pPr lvl="1">
              <a:defRPr sz="1800">
                <a:solidFill>
                  <a:srgbClr val="000000"/>
                </a:solidFill>
              </a:defRPr>
            </a:pPr>
            <a:r>
              <a:rPr sz="3200">
                <a:solidFill>
                  <a:srgbClr val="FFFFFF"/>
                </a:solidFill>
              </a:rPr>
              <a:t>Body Level Two</a:t>
            </a:r>
          </a:p>
          <a:p>
            <a:pPr lvl="2">
              <a:defRPr sz="1800">
                <a:solidFill>
                  <a:srgbClr val="000000"/>
                </a:solidFill>
              </a:defRPr>
            </a:pPr>
            <a:r>
              <a:rPr sz="3200">
                <a:solidFill>
                  <a:srgbClr val="FFFFFF"/>
                </a:solidFill>
              </a:rPr>
              <a:t>Body Level Three</a:t>
            </a:r>
          </a:p>
          <a:p>
            <a:pPr lvl="3">
              <a:defRPr sz="1800">
                <a:solidFill>
                  <a:srgbClr val="000000"/>
                </a:solidFill>
              </a:defRPr>
            </a:pPr>
            <a:r>
              <a:rPr sz="3200">
                <a:solidFill>
                  <a:srgbClr val="FFFFFF"/>
                </a:solidFill>
              </a:rPr>
              <a:t>Body Level Four</a:t>
            </a:r>
          </a:p>
          <a:p>
            <a:pPr lvl="4">
              <a:defRPr sz="1800">
                <a:solidFill>
                  <a:srgbClr val="000000"/>
                </a:solidFill>
              </a:defRPr>
            </a:pPr>
            <a:r>
              <a:rPr sz="3200">
                <a:solidFill>
                  <a:srgbClr val="FFFFFF"/>
                </a:solidFill>
              </a:rPr>
              <a:t>Body Level Five</a:t>
            </a: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7" name="Shape 17"/>
          <p:cNvSpPr>
            <a:spLocks noGrp="1"/>
          </p:cNvSpPr>
          <p:nvPr>
            <p:ph type="title"/>
          </p:nvPr>
        </p:nvSpPr>
        <p:spPr>
          <a:xfrm>
            <a:off x="952500" y="254000"/>
            <a:ext cx="11099800" cy="2159000"/>
          </a:xfrm>
          <a:prstGeom prst="rect">
            <a:avLst/>
          </a:prstGeom>
        </p:spPr>
        <p:txBody>
          <a:bodyPr anchor="ctr"/>
          <a:lstStyle>
            <a:lvl1pPr algn="ctr">
              <a:defRPr sz="8000" cap="none" spc="0">
                <a:latin typeface="+mn-lt"/>
                <a:ea typeface="+mn-ea"/>
                <a:cs typeface="+mn-cs"/>
                <a:sym typeface="Helvetica Light"/>
              </a:defRPr>
            </a:lvl1pPr>
          </a:lstStyle>
          <a:p>
            <a:pPr lvl="0">
              <a:defRPr sz="1800">
                <a:solidFill>
                  <a:srgbClr val="000000"/>
                </a:solidFill>
              </a:defRPr>
            </a:pPr>
            <a:r>
              <a:rPr sz="8000">
                <a:solidFill>
                  <a:srgbClr val="FFFFFF"/>
                </a:solidFill>
              </a:rPr>
              <a:t>Title Text</a:t>
            </a: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9" name="Shape 19"/>
          <p:cNvSpPr>
            <a:spLocks noGrp="1"/>
          </p:cNvSpPr>
          <p:nvPr>
            <p:ph type="title"/>
          </p:nvPr>
        </p:nvSpPr>
        <p:spPr>
          <a:xfrm>
            <a:off x="952500" y="254000"/>
            <a:ext cx="11099800" cy="2159000"/>
          </a:xfrm>
          <a:prstGeom prst="rect">
            <a:avLst/>
          </a:prstGeom>
        </p:spPr>
        <p:txBody>
          <a:bodyPr anchor="ctr"/>
          <a:lstStyle>
            <a:lvl1pPr algn="ctr">
              <a:defRPr sz="8000" cap="none" spc="0">
                <a:latin typeface="+mn-lt"/>
                <a:ea typeface="+mn-ea"/>
                <a:cs typeface="+mn-cs"/>
                <a:sym typeface="Helvetica Light"/>
              </a:defRPr>
            </a:lvl1pPr>
          </a:lstStyle>
          <a:p>
            <a:pPr lvl="0">
              <a:defRPr sz="1800">
                <a:solidFill>
                  <a:srgbClr val="000000"/>
                </a:solidFill>
              </a:defRPr>
            </a:pPr>
            <a:r>
              <a:rPr sz="8000">
                <a:solidFill>
                  <a:srgbClr val="FFFFFF"/>
                </a:solidFill>
              </a:rPr>
              <a:t>Title Text</a:t>
            </a:r>
          </a:p>
        </p:txBody>
      </p:sp>
      <p:sp>
        <p:nvSpPr>
          <p:cNvPr id="20" name="Shape 20"/>
          <p:cNvSpPr>
            <a:spLocks noGrp="1"/>
          </p:cNvSpPr>
          <p:nvPr>
            <p:ph type="body" idx="1"/>
          </p:nvPr>
        </p:nvSpPr>
        <p:spPr>
          <a:xfrm>
            <a:off x="952500" y="2590800"/>
            <a:ext cx="11099800" cy="6286500"/>
          </a:xfrm>
          <a:prstGeom prst="rect">
            <a:avLst/>
          </a:prstGeom>
        </p:spPr>
        <p:txBody>
          <a:bodyPr anchor="ctr"/>
          <a:lstStyle>
            <a:lvl1pPr marL="444500" indent="-444500">
              <a:spcBef>
                <a:spcPts val="4200"/>
              </a:spcBef>
              <a:buSzPct val="75000"/>
              <a:buChar char="•"/>
              <a:defRPr sz="3800" cap="none" spc="0">
                <a:solidFill>
                  <a:srgbClr val="FFFFFF"/>
                </a:solidFill>
                <a:latin typeface="+mn-lt"/>
                <a:ea typeface="+mn-ea"/>
                <a:cs typeface="+mn-cs"/>
                <a:sym typeface="Helvetica Light"/>
              </a:defRPr>
            </a:lvl1pPr>
            <a:lvl2pPr marL="889000" indent="-444500">
              <a:spcBef>
                <a:spcPts val="4200"/>
              </a:spcBef>
              <a:buSzPct val="75000"/>
              <a:buChar char="•"/>
              <a:defRPr sz="3800" cap="none" spc="0">
                <a:solidFill>
                  <a:srgbClr val="FFFFFF"/>
                </a:solidFill>
                <a:latin typeface="+mn-lt"/>
                <a:ea typeface="+mn-ea"/>
                <a:cs typeface="+mn-cs"/>
                <a:sym typeface="Helvetica Light"/>
              </a:defRPr>
            </a:lvl2pPr>
            <a:lvl3pPr marL="1333500" indent="-444500">
              <a:spcBef>
                <a:spcPts val="4200"/>
              </a:spcBef>
              <a:buSzPct val="75000"/>
              <a:buChar char="•"/>
              <a:defRPr sz="3800" cap="none" spc="0">
                <a:solidFill>
                  <a:srgbClr val="FFFFFF"/>
                </a:solidFill>
                <a:latin typeface="+mn-lt"/>
                <a:ea typeface="+mn-ea"/>
                <a:cs typeface="+mn-cs"/>
                <a:sym typeface="Helvetica Light"/>
              </a:defRPr>
            </a:lvl3pPr>
            <a:lvl4pPr marL="1778000" indent="-444500">
              <a:spcBef>
                <a:spcPts val="4200"/>
              </a:spcBef>
              <a:buSzPct val="75000"/>
              <a:buChar char="•"/>
              <a:defRPr sz="3800" cap="none" spc="0">
                <a:solidFill>
                  <a:srgbClr val="FFFFFF"/>
                </a:solidFill>
                <a:latin typeface="+mn-lt"/>
                <a:ea typeface="+mn-ea"/>
                <a:cs typeface="+mn-cs"/>
                <a:sym typeface="Helvetica Light"/>
              </a:defRPr>
            </a:lvl4pPr>
            <a:lvl5pPr marL="2222500" indent="-444500">
              <a:spcBef>
                <a:spcPts val="4200"/>
              </a:spcBef>
              <a:buSzPct val="75000"/>
              <a:buChar char="•"/>
              <a:defRPr sz="3800" cap="none" spc="0">
                <a:solidFill>
                  <a:srgbClr val="FFFFFF"/>
                </a:solidFill>
                <a:latin typeface="+mn-lt"/>
                <a:ea typeface="+mn-ea"/>
                <a:cs typeface="+mn-cs"/>
                <a:sym typeface="Helvetica Light"/>
              </a:defRPr>
            </a:lvl5pPr>
          </a:lstStyle>
          <a:p>
            <a:pPr lvl="0">
              <a:defRPr sz="1800">
                <a:solidFill>
                  <a:srgbClr val="000000"/>
                </a:solidFill>
              </a:defRPr>
            </a:pPr>
            <a:r>
              <a:rPr sz="3800">
                <a:solidFill>
                  <a:srgbClr val="FFFFFF"/>
                </a:solidFill>
              </a:rPr>
              <a:t>Body Level One</a:t>
            </a:r>
          </a:p>
          <a:p>
            <a:pPr lvl="1">
              <a:defRPr sz="1800">
                <a:solidFill>
                  <a:srgbClr val="000000"/>
                </a:solidFill>
              </a:defRPr>
            </a:pPr>
            <a:r>
              <a:rPr sz="3800">
                <a:solidFill>
                  <a:srgbClr val="FFFFFF"/>
                </a:solidFill>
              </a:rPr>
              <a:t>Body Level Two</a:t>
            </a:r>
          </a:p>
          <a:p>
            <a:pPr lvl="2">
              <a:defRPr sz="1800">
                <a:solidFill>
                  <a:srgbClr val="000000"/>
                </a:solidFill>
              </a:defRPr>
            </a:pPr>
            <a:r>
              <a:rPr sz="3800">
                <a:solidFill>
                  <a:srgbClr val="FFFFFF"/>
                </a:solidFill>
              </a:rPr>
              <a:t>Body Level Three</a:t>
            </a:r>
          </a:p>
          <a:p>
            <a:pPr lvl="3">
              <a:defRPr sz="1800">
                <a:solidFill>
                  <a:srgbClr val="000000"/>
                </a:solidFill>
              </a:defRPr>
            </a:pPr>
            <a:r>
              <a:rPr sz="3800">
                <a:solidFill>
                  <a:srgbClr val="FFFFFF"/>
                </a:solidFill>
              </a:rPr>
              <a:t>Body Level Four</a:t>
            </a:r>
          </a:p>
          <a:p>
            <a:pPr lvl="4">
              <a:defRPr sz="1800">
                <a:solidFill>
                  <a:srgbClr val="000000"/>
                </a:solidFill>
              </a:defRPr>
            </a:pPr>
            <a:r>
              <a:rPr sz="3800">
                <a:solidFill>
                  <a:srgbClr val="FFFFFF"/>
                </a:solidFill>
              </a:rPr>
              <a:t>Body Level Five</a:t>
            </a: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2" name="Shape 22"/>
          <p:cNvSpPr>
            <a:spLocks noGrp="1"/>
          </p:cNvSpPr>
          <p:nvPr>
            <p:ph type="title"/>
          </p:nvPr>
        </p:nvSpPr>
        <p:spPr>
          <a:xfrm>
            <a:off x="952500" y="254000"/>
            <a:ext cx="11099800" cy="2159000"/>
          </a:xfrm>
          <a:prstGeom prst="rect">
            <a:avLst/>
          </a:prstGeom>
        </p:spPr>
        <p:txBody>
          <a:bodyPr anchor="ctr"/>
          <a:lstStyle>
            <a:lvl1pPr algn="ctr">
              <a:defRPr sz="8000" cap="none" spc="0">
                <a:latin typeface="+mn-lt"/>
                <a:ea typeface="+mn-ea"/>
                <a:cs typeface="+mn-cs"/>
                <a:sym typeface="Helvetica Light"/>
              </a:defRPr>
            </a:lvl1pPr>
          </a:lstStyle>
          <a:p>
            <a:pPr lvl="0">
              <a:defRPr sz="1800">
                <a:solidFill>
                  <a:srgbClr val="000000"/>
                </a:solidFill>
              </a:defRPr>
            </a:pPr>
            <a:r>
              <a:rPr sz="8000">
                <a:solidFill>
                  <a:srgbClr val="FFFFFF"/>
                </a:solidFill>
              </a:rPr>
              <a:t>Title Text</a:t>
            </a:r>
          </a:p>
        </p:txBody>
      </p:sp>
      <p:sp>
        <p:nvSpPr>
          <p:cNvPr id="23" name="Shape 23"/>
          <p:cNvSpPr>
            <a:spLocks noGrp="1"/>
          </p:cNvSpPr>
          <p:nvPr>
            <p:ph type="body" idx="1"/>
          </p:nvPr>
        </p:nvSpPr>
        <p:spPr>
          <a:xfrm>
            <a:off x="952500" y="2590800"/>
            <a:ext cx="5334000" cy="6286500"/>
          </a:xfrm>
          <a:prstGeom prst="rect">
            <a:avLst/>
          </a:prstGeom>
        </p:spPr>
        <p:txBody>
          <a:bodyPr anchor="ctr"/>
          <a:lstStyle>
            <a:lvl1pPr marL="342900" indent="-342900">
              <a:spcBef>
                <a:spcPts val="3200"/>
              </a:spcBef>
              <a:buSzPct val="75000"/>
              <a:buChar char="•"/>
              <a:defRPr sz="2800" cap="none" spc="0">
                <a:solidFill>
                  <a:srgbClr val="FFFFFF"/>
                </a:solidFill>
                <a:latin typeface="+mn-lt"/>
                <a:ea typeface="+mn-ea"/>
                <a:cs typeface="+mn-cs"/>
                <a:sym typeface="Helvetica Light"/>
              </a:defRPr>
            </a:lvl1pPr>
            <a:lvl2pPr marL="685800" indent="-342900">
              <a:spcBef>
                <a:spcPts val="3200"/>
              </a:spcBef>
              <a:buSzPct val="75000"/>
              <a:buChar char="•"/>
              <a:defRPr sz="2800" cap="none" spc="0">
                <a:solidFill>
                  <a:srgbClr val="FFFFFF"/>
                </a:solidFill>
                <a:latin typeface="+mn-lt"/>
                <a:ea typeface="+mn-ea"/>
                <a:cs typeface="+mn-cs"/>
                <a:sym typeface="Helvetica Light"/>
              </a:defRPr>
            </a:lvl2pPr>
            <a:lvl3pPr marL="1231900" indent="-342900">
              <a:spcBef>
                <a:spcPts val="3200"/>
              </a:spcBef>
              <a:buSzPct val="75000"/>
              <a:buChar char="•"/>
              <a:defRPr sz="2800" cap="none" spc="0">
                <a:solidFill>
                  <a:srgbClr val="FFFFFF"/>
                </a:solidFill>
                <a:latin typeface="+mn-lt"/>
                <a:ea typeface="+mn-ea"/>
                <a:cs typeface="+mn-cs"/>
                <a:sym typeface="Helvetica Light"/>
              </a:defRPr>
            </a:lvl3pPr>
            <a:lvl4pPr marL="1676400" indent="-342900">
              <a:spcBef>
                <a:spcPts val="3200"/>
              </a:spcBef>
              <a:buSzPct val="75000"/>
              <a:buChar char="•"/>
              <a:defRPr sz="2800" cap="none" spc="0">
                <a:solidFill>
                  <a:srgbClr val="FFFFFF"/>
                </a:solidFill>
                <a:latin typeface="+mn-lt"/>
                <a:ea typeface="+mn-ea"/>
                <a:cs typeface="+mn-cs"/>
                <a:sym typeface="Helvetica Light"/>
              </a:defRPr>
            </a:lvl4pPr>
            <a:lvl5pPr marL="2120900" indent="-342900">
              <a:spcBef>
                <a:spcPts val="3200"/>
              </a:spcBef>
              <a:buSzPct val="75000"/>
              <a:buChar char="•"/>
              <a:defRPr sz="2800" cap="none" spc="0">
                <a:solidFill>
                  <a:srgbClr val="FFFFFF"/>
                </a:solidFill>
                <a:latin typeface="+mn-lt"/>
                <a:ea typeface="+mn-ea"/>
                <a:cs typeface="+mn-cs"/>
                <a:sym typeface="Helvetica Light"/>
              </a:defRPr>
            </a:lvl5pPr>
          </a:lstStyle>
          <a:p>
            <a:pPr lvl="0">
              <a:defRPr sz="1800">
                <a:solidFill>
                  <a:srgbClr val="000000"/>
                </a:solidFill>
              </a:defRPr>
            </a:pPr>
            <a:r>
              <a:rPr sz="2800">
                <a:solidFill>
                  <a:srgbClr val="FFFFFF"/>
                </a:solidFill>
              </a:rPr>
              <a:t>Body Level One</a:t>
            </a:r>
          </a:p>
          <a:p>
            <a:pPr lvl="1">
              <a:defRPr sz="1800">
                <a:solidFill>
                  <a:srgbClr val="000000"/>
                </a:solidFill>
              </a:defRPr>
            </a:pPr>
            <a:r>
              <a:rPr sz="2800">
                <a:solidFill>
                  <a:srgbClr val="FFFFFF"/>
                </a:solidFill>
              </a:rPr>
              <a:t>Body Level Two</a:t>
            </a:r>
          </a:p>
          <a:p>
            <a:pPr lvl="2">
              <a:defRPr sz="1800">
                <a:solidFill>
                  <a:srgbClr val="000000"/>
                </a:solidFill>
              </a:defRPr>
            </a:pPr>
            <a:r>
              <a:rPr sz="2800">
                <a:solidFill>
                  <a:srgbClr val="FFFFFF"/>
                </a:solidFill>
              </a:rPr>
              <a:t>Body Level Three</a:t>
            </a:r>
          </a:p>
          <a:p>
            <a:pPr lvl="3">
              <a:defRPr sz="1800">
                <a:solidFill>
                  <a:srgbClr val="000000"/>
                </a:solidFill>
              </a:defRPr>
            </a:pPr>
            <a:r>
              <a:rPr sz="2800">
                <a:solidFill>
                  <a:srgbClr val="FFFFFF"/>
                </a:solidFill>
              </a:rPr>
              <a:t>Body Level Four</a:t>
            </a:r>
          </a:p>
          <a:p>
            <a:pPr lvl="4">
              <a:defRPr sz="1800">
                <a:solidFill>
                  <a:srgbClr val="000000"/>
                </a:solidFill>
              </a:defRPr>
            </a:pPr>
            <a:r>
              <a:rPr sz="2800">
                <a:solidFill>
                  <a:srgbClr val="FFFFFF"/>
                </a:solidFill>
              </a:rPr>
              <a:t>Body Level Five</a:t>
            </a: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5" name="Shape 25"/>
          <p:cNvSpPr>
            <a:spLocks noGrp="1"/>
          </p:cNvSpPr>
          <p:nvPr>
            <p:ph type="body" idx="1"/>
          </p:nvPr>
        </p:nvSpPr>
        <p:spPr>
          <a:xfrm>
            <a:off x="952500" y="1270000"/>
            <a:ext cx="11099800" cy="7213600"/>
          </a:xfrm>
          <a:prstGeom prst="rect">
            <a:avLst/>
          </a:prstGeom>
        </p:spPr>
        <p:txBody>
          <a:bodyPr anchor="ctr"/>
          <a:lstStyle>
            <a:lvl1pPr marL="444500" indent="-444500">
              <a:spcBef>
                <a:spcPts val="4200"/>
              </a:spcBef>
              <a:buSzPct val="75000"/>
              <a:buChar char="•"/>
              <a:defRPr sz="3800" cap="none" spc="0">
                <a:solidFill>
                  <a:srgbClr val="FFFFFF"/>
                </a:solidFill>
                <a:latin typeface="+mn-lt"/>
                <a:ea typeface="+mn-ea"/>
                <a:cs typeface="+mn-cs"/>
                <a:sym typeface="Helvetica Light"/>
              </a:defRPr>
            </a:lvl1pPr>
            <a:lvl2pPr marL="889000" indent="-444500">
              <a:spcBef>
                <a:spcPts val="4200"/>
              </a:spcBef>
              <a:buSzPct val="75000"/>
              <a:buChar char="•"/>
              <a:defRPr sz="3800" cap="none" spc="0">
                <a:solidFill>
                  <a:srgbClr val="FFFFFF"/>
                </a:solidFill>
                <a:latin typeface="+mn-lt"/>
                <a:ea typeface="+mn-ea"/>
                <a:cs typeface="+mn-cs"/>
                <a:sym typeface="Helvetica Light"/>
              </a:defRPr>
            </a:lvl2pPr>
            <a:lvl3pPr marL="1333500" indent="-444500">
              <a:spcBef>
                <a:spcPts val="4200"/>
              </a:spcBef>
              <a:buSzPct val="75000"/>
              <a:buChar char="•"/>
              <a:defRPr sz="3800" cap="none" spc="0">
                <a:solidFill>
                  <a:srgbClr val="FFFFFF"/>
                </a:solidFill>
                <a:latin typeface="+mn-lt"/>
                <a:ea typeface="+mn-ea"/>
                <a:cs typeface="+mn-cs"/>
                <a:sym typeface="Helvetica Light"/>
              </a:defRPr>
            </a:lvl3pPr>
            <a:lvl4pPr marL="1778000" indent="-444500">
              <a:spcBef>
                <a:spcPts val="4200"/>
              </a:spcBef>
              <a:buSzPct val="75000"/>
              <a:buChar char="•"/>
              <a:defRPr sz="3800" cap="none" spc="0">
                <a:solidFill>
                  <a:srgbClr val="FFFFFF"/>
                </a:solidFill>
                <a:latin typeface="+mn-lt"/>
                <a:ea typeface="+mn-ea"/>
                <a:cs typeface="+mn-cs"/>
                <a:sym typeface="Helvetica Light"/>
              </a:defRPr>
            </a:lvl4pPr>
            <a:lvl5pPr marL="2222500" indent="-444500">
              <a:spcBef>
                <a:spcPts val="4200"/>
              </a:spcBef>
              <a:buSzPct val="75000"/>
              <a:buChar char="•"/>
              <a:defRPr sz="3800" cap="none" spc="0">
                <a:solidFill>
                  <a:srgbClr val="FFFFFF"/>
                </a:solidFill>
                <a:latin typeface="+mn-lt"/>
                <a:ea typeface="+mn-ea"/>
                <a:cs typeface="+mn-cs"/>
                <a:sym typeface="Helvetica Light"/>
              </a:defRPr>
            </a:lvl5pPr>
          </a:lstStyle>
          <a:p>
            <a:pPr lvl="0">
              <a:defRPr sz="1800">
                <a:solidFill>
                  <a:srgbClr val="000000"/>
                </a:solidFill>
              </a:defRPr>
            </a:pPr>
            <a:r>
              <a:rPr sz="3800">
                <a:solidFill>
                  <a:srgbClr val="FFFFFF"/>
                </a:solidFill>
              </a:rPr>
              <a:t>Body Level One</a:t>
            </a:r>
          </a:p>
          <a:p>
            <a:pPr lvl="1">
              <a:defRPr sz="1800">
                <a:solidFill>
                  <a:srgbClr val="000000"/>
                </a:solidFill>
              </a:defRPr>
            </a:pPr>
            <a:r>
              <a:rPr sz="3800">
                <a:solidFill>
                  <a:srgbClr val="FFFFFF"/>
                </a:solidFill>
              </a:rPr>
              <a:t>Body Level Two</a:t>
            </a:r>
          </a:p>
          <a:p>
            <a:pPr lvl="2">
              <a:defRPr sz="1800">
                <a:solidFill>
                  <a:srgbClr val="000000"/>
                </a:solidFill>
              </a:defRPr>
            </a:pPr>
            <a:r>
              <a:rPr sz="3800">
                <a:solidFill>
                  <a:srgbClr val="FFFFFF"/>
                </a:solidFill>
              </a:rPr>
              <a:t>Body Level Three</a:t>
            </a:r>
          </a:p>
          <a:p>
            <a:pPr lvl="3">
              <a:defRPr sz="1800">
                <a:solidFill>
                  <a:srgbClr val="000000"/>
                </a:solidFill>
              </a:defRPr>
            </a:pPr>
            <a:r>
              <a:rPr sz="3800">
                <a:solidFill>
                  <a:srgbClr val="FFFFFF"/>
                </a:solidFill>
              </a:rPr>
              <a:t>Body Level Four</a:t>
            </a:r>
          </a:p>
          <a:p>
            <a:pPr lvl="4">
              <a:defRPr sz="1800">
                <a:solidFill>
                  <a:srgbClr val="000000"/>
                </a:solidFill>
              </a:defRPr>
            </a:pPr>
            <a:r>
              <a:rPr sz="3800">
                <a:solidFill>
                  <a:srgbClr val="FFFFFF"/>
                </a:solidFill>
              </a:rPr>
              <a:t>Body Level Five</a:t>
            </a: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60400" y="4292600"/>
            <a:ext cx="11684000" cy="2222500"/>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p>
            <a:pPr lvl="0">
              <a:defRPr sz="1800" cap="none" spc="0">
                <a:solidFill>
                  <a:srgbClr val="000000"/>
                </a:solidFill>
              </a:defRPr>
            </a:pPr>
            <a:r>
              <a:rPr sz="6200" cap="all" spc="992">
                <a:solidFill>
                  <a:srgbClr val="FFFFFF"/>
                </a:solidFill>
              </a:rPr>
              <a:t>Title Text</a:t>
            </a:r>
          </a:p>
        </p:txBody>
      </p:sp>
      <p:sp>
        <p:nvSpPr>
          <p:cNvPr id="3" name="Shape 3"/>
          <p:cNvSpPr>
            <a:spLocks noGrp="1"/>
          </p:cNvSpPr>
          <p:nvPr>
            <p:ph type="body" idx="1"/>
          </p:nvPr>
        </p:nvSpPr>
        <p:spPr>
          <a:xfrm>
            <a:off x="660400" y="3416300"/>
            <a:ext cx="11684000" cy="889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normAutofit/>
          </a:bodyPr>
          <a:lstStyle/>
          <a:p>
            <a:pPr lvl="0">
              <a:defRPr sz="1800" cap="none" spc="0">
                <a:solidFill>
                  <a:srgbClr val="000000"/>
                </a:solidFill>
              </a:defRPr>
            </a:pPr>
            <a:r>
              <a:rPr sz="2400" cap="all" spc="384">
                <a:solidFill>
                  <a:srgbClr val="55D7FF"/>
                </a:solidFill>
              </a:rPr>
              <a:t>Body Level One</a:t>
            </a:r>
          </a:p>
          <a:p>
            <a:pPr lvl="1">
              <a:defRPr sz="1800" cap="none" spc="0">
                <a:solidFill>
                  <a:srgbClr val="000000"/>
                </a:solidFill>
              </a:defRPr>
            </a:pPr>
            <a:r>
              <a:rPr sz="2400" cap="all" spc="384">
                <a:solidFill>
                  <a:srgbClr val="55D7FF"/>
                </a:solidFill>
              </a:rPr>
              <a:t>Body Level Two</a:t>
            </a:r>
          </a:p>
          <a:p>
            <a:pPr lvl="2">
              <a:defRPr sz="1800" cap="none" spc="0">
                <a:solidFill>
                  <a:srgbClr val="000000"/>
                </a:solidFill>
              </a:defRPr>
            </a:pPr>
            <a:r>
              <a:rPr sz="2400" cap="all" spc="384">
                <a:solidFill>
                  <a:srgbClr val="55D7FF"/>
                </a:solidFill>
              </a:rPr>
              <a:t>Body Level Three</a:t>
            </a:r>
          </a:p>
          <a:p>
            <a:pPr lvl="3">
              <a:defRPr sz="1800" cap="none" spc="0">
                <a:solidFill>
                  <a:srgbClr val="000000"/>
                </a:solidFill>
              </a:defRPr>
            </a:pPr>
            <a:r>
              <a:rPr sz="2400" cap="all" spc="384">
                <a:solidFill>
                  <a:srgbClr val="55D7FF"/>
                </a:solidFill>
              </a:rPr>
              <a:t>Body Level Four</a:t>
            </a:r>
          </a:p>
          <a:p>
            <a:pPr lvl="4">
              <a:defRPr sz="1800" cap="none" spc="0">
                <a:solidFill>
                  <a:srgbClr val="000000"/>
                </a:solidFill>
              </a:defRPr>
            </a:pPr>
            <a:r>
              <a:rPr sz="2400" cap="all" spc="384">
                <a:solidFill>
                  <a:srgbClr val="55D7FF"/>
                </a:solidFill>
              </a:rPr>
              <a:t>Body Level Five</a:t>
            </a:r>
          </a:p>
        </p:txBody>
      </p:sp>
      <p:sp>
        <p:nvSpPr>
          <p:cNvPr id="4" name="Shape 4"/>
          <p:cNvSpPr>
            <a:spLocks noGrp="1"/>
          </p:cNvSpPr>
          <p:nvPr>
            <p:ph type="sldNum" sz="quarter" idx="2"/>
          </p:nvPr>
        </p:nvSpPr>
        <p:spPr>
          <a:xfrm>
            <a:off x="6311897" y="9258300"/>
            <a:ext cx="352045" cy="419100"/>
          </a:xfrm>
          <a:prstGeom prst="rect">
            <a:avLst/>
          </a:prstGeom>
          <a:ln w="12700">
            <a:miter lim="400000"/>
          </a:ln>
        </p:spPr>
        <p:txBody>
          <a:bodyPr wrap="none" lIns="0" tIns="0" rIns="0" bIns="0">
            <a:spAutoFit/>
          </a:bodyPr>
          <a:lstStyle>
            <a:lvl1pPr>
              <a:defRPr sz="1800">
                <a:latin typeface="Avenir Light"/>
                <a:ea typeface="Avenir Light"/>
                <a:cs typeface="Avenir Light"/>
                <a:sym typeface="Avenir Light"/>
              </a:defRPr>
            </a:lvl1pPr>
          </a:lstStyle>
          <a:p>
            <a:pPr lvl="0"/>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Lst>
  <p:transition xmlns:p14="http://schemas.microsoft.com/office/powerpoint/2010/main" spd="med"/>
  <p:txStyles>
    <p:titleStyle>
      <a:lvl1pPr defTabSz="584200">
        <a:defRPr sz="6200" cap="all" spc="992">
          <a:solidFill>
            <a:srgbClr val="FFFFFF"/>
          </a:solidFill>
          <a:latin typeface="Avenir Light"/>
          <a:ea typeface="Avenir Light"/>
          <a:cs typeface="Avenir Light"/>
          <a:sym typeface="Avenir Light"/>
        </a:defRPr>
      </a:lvl1pPr>
      <a:lvl2pPr indent="228600" defTabSz="584200">
        <a:defRPr sz="6200" cap="all" spc="992">
          <a:solidFill>
            <a:srgbClr val="FFFFFF"/>
          </a:solidFill>
          <a:latin typeface="Avenir Light"/>
          <a:ea typeface="Avenir Light"/>
          <a:cs typeface="Avenir Light"/>
          <a:sym typeface="Avenir Light"/>
        </a:defRPr>
      </a:lvl2pPr>
      <a:lvl3pPr indent="457200" defTabSz="584200">
        <a:defRPr sz="6200" cap="all" spc="992">
          <a:solidFill>
            <a:srgbClr val="FFFFFF"/>
          </a:solidFill>
          <a:latin typeface="Avenir Light"/>
          <a:ea typeface="Avenir Light"/>
          <a:cs typeface="Avenir Light"/>
          <a:sym typeface="Avenir Light"/>
        </a:defRPr>
      </a:lvl3pPr>
      <a:lvl4pPr indent="685800" defTabSz="584200">
        <a:defRPr sz="6200" cap="all" spc="992">
          <a:solidFill>
            <a:srgbClr val="FFFFFF"/>
          </a:solidFill>
          <a:latin typeface="Avenir Light"/>
          <a:ea typeface="Avenir Light"/>
          <a:cs typeface="Avenir Light"/>
          <a:sym typeface="Avenir Light"/>
        </a:defRPr>
      </a:lvl4pPr>
      <a:lvl5pPr indent="914400" defTabSz="584200">
        <a:defRPr sz="6200" cap="all" spc="992">
          <a:solidFill>
            <a:srgbClr val="FFFFFF"/>
          </a:solidFill>
          <a:latin typeface="Avenir Light"/>
          <a:ea typeface="Avenir Light"/>
          <a:cs typeface="Avenir Light"/>
          <a:sym typeface="Avenir Light"/>
        </a:defRPr>
      </a:lvl5pPr>
      <a:lvl6pPr indent="1143000" defTabSz="584200">
        <a:defRPr sz="6200" cap="all" spc="992">
          <a:solidFill>
            <a:srgbClr val="FFFFFF"/>
          </a:solidFill>
          <a:latin typeface="Avenir Light"/>
          <a:ea typeface="Avenir Light"/>
          <a:cs typeface="Avenir Light"/>
          <a:sym typeface="Avenir Light"/>
        </a:defRPr>
      </a:lvl6pPr>
      <a:lvl7pPr indent="1371600" defTabSz="584200">
        <a:defRPr sz="6200" cap="all" spc="992">
          <a:solidFill>
            <a:srgbClr val="FFFFFF"/>
          </a:solidFill>
          <a:latin typeface="Avenir Light"/>
          <a:ea typeface="Avenir Light"/>
          <a:cs typeface="Avenir Light"/>
          <a:sym typeface="Avenir Light"/>
        </a:defRPr>
      </a:lvl7pPr>
      <a:lvl8pPr indent="1600200" defTabSz="584200">
        <a:defRPr sz="6200" cap="all" spc="992">
          <a:solidFill>
            <a:srgbClr val="FFFFFF"/>
          </a:solidFill>
          <a:latin typeface="Avenir Light"/>
          <a:ea typeface="Avenir Light"/>
          <a:cs typeface="Avenir Light"/>
          <a:sym typeface="Avenir Light"/>
        </a:defRPr>
      </a:lvl8pPr>
      <a:lvl9pPr indent="1828800" defTabSz="584200">
        <a:defRPr sz="6200" cap="all" spc="992">
          <a:solidFill>
            <a:srgbClr val="FFFFFF"/>
          </a:solidFill>
          <a:latin typeface="Avenir Light"/>
          <a:ea typeface="Avenir Light"/>
          <a:cs typeface="Avenir Light"/>
          <a:sym typeface="Avenir Light"/>
        </a:defRPr>
      </a:lvl9pPr>
    </p:titleStyle>
    <p:bodyStyle>
      <a:lvl1pPr defTabSz="584200">
        <a:defRPr sz="2400" cap="all" spc="384">
          <a:solidFill>
            <a:srgbClr val="55D7FF"/>
          </a:solidFill>
          <a:latin typeface="Avenir Book"/>
          <a:ea typeface="Avenir Book"/>
          <a:cs typeface="Avenir Book"/>
          <a:sym typeface="Avenir Book"/>
        </a:defRPr>
      </a:lvl1pPr>
      <a:lvl2pPr indent="228600" defTabSz="584200">
        <a:defRPr sz="2400" cap="all" spc="384">
          <a:solidFill>
            <a:srgbClr val="55D7FF"/>
          </a:solidFill>
          <a:latin typeface="Avenir Book"/>
          <a:ea typeface="Avenir Book"/>
          <a:cs typeface="Avenir Book"/>
          <a:sym typeface="Avenir Book"/>
        </a:defRPr>
      </a:lvl2pPr>
      <a:lvl3pPr indent="457200" defTabSz="584200">
        <a:defRPr sz="2400" cap="all" spc="384">
          <a:solidFill>
            <a:srgbClr val="55D7FF"/>
          </a:solidFill>
          <a:latin typeface="Avenir Book"/>
          <a:ea typeface="Avenir Book"/>
          <a:cs typeface="Avenir Book"/>
          <a:sym typeface="Avenir Book"/>
        </a:defRPr>
      </a:lvl3pPr>
      <a:lvl4pPr indent="685800" defTabSz="584200">
        <a:defRPr sz="2400" cap="all" spc="384">
          <a:solidFill>
            <a:srgbClr val="55D7FF"/>
          </a:solidFill>
          <a:latin typeface="Avenir Book"/>
          <a:ea typeface="Avenir Book"/>
          <a:cs typeface="Avenir Book"/>
          <a:sym typeface="Avenir Book"/>
        </a:defRPr>
      </a:lvl4pPr>
      <a:lvl5pPr indent="914400" defTabSz="584200">
        <a:defRPr sz="2400" cap="all" spc="384">
          <a:solidFill>
            <a:srgbClr val="55D7FF"/>
          </a:solidFill>
          <a:latin typeface="Avenir Book"/>
          <a:ea typeface="Avenir Book"/>
          <a:cs typeface="Avenir Book"/>
          <a:sym typeface="Avenir Book"/>
        </a:defRPr>
      </a:lvl5pPr>
      <a:lvl6pPr indent="1143000" defTabSz="584200">
        <a:defRPr sz="2400" cap="all" spc="384">
          <a:solidFill>
            <a:srgbClr val="55D7FF"/>
          </a:solidFill>
          <a:latin typeface="Avenir Book"/>
          <a:ea typeface="Avenir Book"/>
          <a:cs typeface="Avenir Book"/>
          <a:sym typeface="Avenir Book"/>
        </a:defRPr>
      </a:lvl6pPr>
      <a:lvl7pPr indent="1371600" defTabSz="584200">
        <a:defRPr sz="2400" cap="all" spc="384">
          <a:solidFill>
            <a:srgbClr val="55D7FF"/>
          </a:solidFill>
          <a:latin typeface="Avenir Book"/>
          <a:ea typeface="Avenir Book"/>
          <a:cs typeface="Avenir Book"/>
          <a:sym typeface="Avenir Book"/>
        </a:defRPr>
      </a:lvl7pPr>
      <a:lvl8pPr indent="1600200" defTabSz="584200">
        <a:defRPr sz="2400" cap="all" spc="384">
          <a:solidFill>
            <a:srgbClr val="55D7FF"/>
          </a:solidFill>
          <a:latin typeface="Avenir Book"/>
          <a:ea typeface="Avenir Book"/>
          <a:cs typeface="Avenir Book"/>
          <a:sym typeface="Avenir Book"/>
        </a:defRPr>
      </a:lvl8pPr>
      <a:lvl9pPr indent="1828800" defTabSz="584200">
        <a:defRPr sz="2400" cap="all" spc="384">
          <a:solidFill>
            <a:srgbClr val="55D7FF"/>
          </a:solidFill>
          <a:latin typeface="Avenir Book"/>
          <a:ea typeface="Avenir Book"/>
          <a:cs typeface="Avenir Book"/>
          <a:sym typeface="Avenir Book"/>
        </a:defRPr>
      </a:lvl9pPr>
    </p:bodyStyle>
    <p:otherStyle>
      <a:lvl1pPr algn="ctr" defTabSz="584200">
        <a:defRPr>
          <a:solidFill>
            <a:schemeClr val="tx1"/>
          </a:solidFill>
          <a:latin typeface="+mn-lt"/>
          <a:ea typeface="+mn-ea"/>
          <a:cs typeface="+mn-cs"/>
          <a:sym typeface="Avenir Light"/>
        </a:defRPr>
      </a:lvl1pPr>
      <a:lvl2pPr indent="228600" algn="ctr" defTabSz="584200">
        <a:defRPr>
          <a:solidFill>
            <a:schemeClr val="tx1"/>
          </a:solidFill>
          <a:latin typeface="+mn-lt"/>
          <a:ea typeface="+mn-ea"/>
          <a:cs typeface="+mn-cs"/>
          <a:sym typeface="Avenir Light"/>
        </a:defRPr>
      </a:lvl2pPr>
      <a:lvl3pPr indent="457200" algn="ctr" defTabSz="584200">
        <a:defRPr>
          <a:solidFill>
            <a:schemeClr val="tx1"/>
          </a:solidFill>
          <a:latin typeface="+mn-lt"/>
          <a:ea typeface="+mn-ea"/>
          <a:cs typeface="+mn-cs"/>
          <a:sym typeface="Avenir Light"/>
        </a:defRPr>
      </a:lvl3pPr>
      <a:lvl4pPr indent="685800" algn="ctr" defTabSz="584200">
        <a:defRPr>
          <a:solidFill>
            <a:schemeClr val="tx1"/>
          </a:solidFill>
          <a:latin typeface="+mn-lt"/>
          <a:ea typeface="+mn-ea"/>
          <a:cs typeface="+mn-cs"/>
          <a:sym typeface="Avenir Light"/>
        </a:defRPr>
      </a:lvl4pPr>
      <a:lvl5pPr indent="914400" algn="ctr" defTabSz="584200">
        <a:defRPr>
          <a:solidFill>
            <a:schemeClr val="tx1"/>
          </a:solidFill>
          <a:latin typeface="+mn-lt"/>
          <a:ea typeface="+mn-ea"/>
          <a:cs typeface="+mn-cs"/>
          <a:sym typeface="Avenir Light"/>
        </a:defRPr>
      </a:lvl5pPr>
      <a:lvl6pPr indent="1143000" algn="ctr" defTabSz="584200">
        <a:defRPr>
          <a:solidFill>
            <a:schemeClr val="tx1"/>
          </a:solidFill>
          <a:latin typeface="+mn-lt"/>
          <a:ea typeface="+mn-ea"/>
          <a:cs typeface="+mn-cs"/>
          <a:sym typeface="Avenir Light"/>
        </a:defRPr>
      </a:lvl6pPr>
      <a:lvl7pPr indent="1371600" algn="ctr" defTabSz="584200">
        <a:defRPr>
          <a:solidFill>
            <a:schemeClr val="tx1"/>
          </a:solidFill>
          <a:latin typeface="+mn-lt"/>
          <a:ea typeface="+mn-ea"/>
          <a:cs typeface="+mn-cs"/>
          <a:sym typeface="Avenir Light"/>
        </a:defRPr>
      </a:lvl7pPr>
      <a:lvl8pPr indent="1600200" algn="ctr" defTabSz="584200">
        <a:defRPr>
          <a:solidFill>
            <a:schemeClr val="tx1"/>
          </a:solidFill>
          <a:latin typeface="+mn-lt"/>
          <a:ea typeface="+mn-ea"/>
          <a:cs typeface="+mn-cs"/>
          <a:sym typeface="Avenir Light"/>
        </a:defRPr>
      </a:lvl8pPr>
      <a:lvl9pPr indent="1828800" algn="ctr" defTabSz="584200">
        <a:defRPr>
          <a:solidFill>
            <a:schemeClr val="tx1"/>
          </a:solidFill>
          <a:latin typeface="+mn-lt"/>
          <a:ea typeface="+mn-ea"/>
          <a:cs typeface="+mn-cs"/>
          <a:sym typeface="Avenir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4.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18.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19.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20.jpeg"/><Relationship Id="rId3" Type="http://schemas.openxmlformats.org/officeDocument/2006/relationships/image" Target="../media/image121.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22.jpeg"/><Relationship Id="rId3" Type="http://schemas.openxmlformats.org/officeDocument/2006/relationships/image" Target="../media/image123.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24.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25.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26.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26.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27.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2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5.jpeg"/><Relationship Id="rId3" Type="http://schemas.openxmlformats.org/officeDocument/2006/relationships/image" Target="../media/image16.png"/></Relationships>
</file>

<file path=ppt/slides/_rels/slide110.xml.rels><?xml version="1.0" encoding="UTF-8" standalone="yes"?>
<Relationships xmlns="http://schemas.openxmlformats.org/package/2006/relationships"><Relationship Id="rId3" Type="http://schemas.openxmlformats.org/officeDocument/2006/relationships/image" Target="../media/image130.png"/><Relationship Id="rId4" Type="http://schemas.openxmlformats.org/officeDocument/2006/relationships/image" Target="../media/image131.png"/><Relationship Id="rId5" Type="http://schemas.openxmlformats.org/officeDocument/2006/relationships/image" Target="../media/image132.png"/><Relationship Id="rId1" Type="http://schemas.openxmlformats.org/officeDocument/2006/relationships/slideLayout" Target="../slideLayouts/slideLayout24.xml"/><Relationship Id="rId2" Type="http://schemas.openxmlformats.org/officeDocument/2006/relationships/image" Target="../media/image129.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3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9.jpeg"/><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2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2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2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24.jpeg"/><Relationship Id="rId3"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2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2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2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2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3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3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32.jpeg"/><Relationship Id="rId3"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34.jpeg"/><Relationship Id="rId3" Type="http://schemas.openxmlformats.org/officeDocument/2006/relationships/image" Target="../media/image3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3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37.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2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38.jpeg"/><Relationship Id="rId3" Type="http://schemas.openxmlformats.org/officeDocument/2006/relationships/image" Target="../media/image3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40.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4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4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43.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44.jpeg"/><Relationship Id="rId3" Type="http://schemas.openxmlformats.org/officeDocument/2006/relationships/image" Target="../media/image4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4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47.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48.jpeg"/><Relationship Id="rId3" Type="http://schemas.openxmlformats.org/officeDocument/2006/relationships/image" Target="../media/image4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5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51.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52.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53.jpeg"/><Relationship Id="rId3" Type="http://schemas.openxmlformats.org/officeDocument/2006/relationships/image" Target="../media/image5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53.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55.tif"/><Relationship Id="rId3" Type="http://schemas.openxmlformats.org/officeDocument/2006/relationships/image" Target="../media/image5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5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58.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59.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60.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6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6.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62.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63.png"/><Relationship Id="rId3" Type="http://schemas.openxmlformats.org/officeDocument/2006/relationships/image" Target="../media/image6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65.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65.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66.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67.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68.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69.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70.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7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72.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73.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74.jpeg"/><Relationship Id="rId3" Type="http://schemas.openxmlformats.org/officeDocument/2006/relationships/image" Target="../media/image7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76.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77.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78.jpeg"/><Relationship Id="rId3" Type="http://schemas.openxmlformats.org/officeDocument/2006/relationships/image" Target="../media/image7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80.jpeg"/><Relationship Id="rId3" Type="http://schemas.openxmlformats.org/officeDocument/2006/relationships/image" Target="../media/image8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82.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83.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8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85.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8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87.jpeg"/><Relationship Id="rId3" Type="http://schemas.openxmlformats.org/officeDocument/2006/relationships/image" Target="../media/image88.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89.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90.jpeg"/><Relationship Id="rId3" Type="http://schemas.openxmlformats.org/officeDocument/2006/relationships/image" Target="../media/image91.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92.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93.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94.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95.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96.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4.xml"/><Relationship Id="rId2" Type="http://schemas.openxmlformats.org/officeDocument/2006/relationships/image" Target="../media/image9.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97.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98.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99.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00.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01.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02.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03.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04.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05.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0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2.jpeg"/><Relationship Id="rId3" Type="http://schemas.openxmlformats.org/officeDocument/2006/relationships/image" Target="../media/image13.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07.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08.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09.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10.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11.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12.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13.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14.jpeg"/><Relationship Id="rId3" Type="http://schemas.openxmlformats.org/officeDocument/2006/relationships/image" Target="../media/image115.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16.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Shape 114"/>
          <p:cNvSpPr>
            <a:spLocks noGrp="1"/>
          </p:cNvSpPr>
          <p:nvPr>
            <p:ph type="title"/>
          </p:nvPr>
        </p:nvSpPr>
        <p:spPr>
          <a:xfrm>
            <a:off x="114768" y="4737100"/>
            <a:ext cx="12746303" cy="2222500"/>
          </a:xfrm>
          <a:prstGeom prst="rect">
            <a:avLst/>
          </a:prstGeom>
        </p:spPr>
        <p:txBody>
          <a:bodyPr/>
          <a:lstStyle>
            <a:lvl1pPr>
              <a:defRPr sz="5600" spc="896"/>
            </a:lvl1pPr>
          </a:lstStyle>
          <a:p>
            <a:pPr lvl="0">
              <a:defRPr sz="1800" cap="none" spc="0">
                <a:solidFill>
                  <a:srgbClr val="000000"/>
                </a:solidFill>
              </a:defRPr>
            </a:pPr>
            <a:r>
              <a:rPr sz="5600" cap="all" spc="896">
                <a:solidFill>
                  <a:srgbClr val="FFFFFF"/>
                </a:solidFill>
              </a:rPr>
              <a:t>Social Studies Standards</a:t>
            </a:r>
          </a:p>
        </p:txBody>
      </p:sp>
      <p:sp>
        <p:nvSpPr>
          <p:cNvPr id="115" name="Shape 115"/>
          <p:cNvSpPr>
            <a:spLocks noGrp="1"/>
          </p:cNvSpPr>
          <p:nvPr>
            <p:ph type="body" idx="1"/>
          </p:nvPr>
        </p:nvSpPr>
        <p:spPr>
          <a:xfrm>
            <a:off x="116025" y="3860800"/>
            <a:ext cx="12743788" cy="889000"/>
          </a:xfrm>
          <a:prstGeom prst="rect">
            <a:avLst/>
          </a:prstGeom>
        </p:spPr>
        <p:txBody>
          <a:bodyPr/>
          <a:lstStyle>
            <a:lvl1pPr algn="ctr">
              <a:defRPr sz="4400" spc="704"/>
            </a:lvl1pPr>
          </a:lstStyle>
          <a:p>
            <a:pPr lvl="0">
              <a:defRPr sz="1800" cap="none" spc="0">
                <a:solidFill>
                  <a:srgbClr val="000000"/>
                </a:solidFill>
              </a:defRPr>
            </a:pPr>
            <a:r>
              <a:rPr sz="4400" cap="all" spc="704">
                <a:solidFill>
                  <a:srgbClr val="55D7FF"/>
                </a:solidFill>
              </a:rPr>
              <a:t>Third Grade</a:t>
            </a:r>
          </a:p>
        </p:txBody>
      </p:sp>
    </p:spTree>
  </p:cSld>
  <p:clrMapOvr>
    <a:masterClrMapping/>
  </p:clrMapOvr>
  <p:transition xmlns:p14="http://schemas.microsoft.com/office/powerpoint/2010/mai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DSC_0117.jpg"/>
          <p:cNvPicPr/>
          <p:nvPr/>
        </p:nvPicPr>
        <p:blipFill>
          <a:blip r:embed="rId2">
            <a:extLst/>
          </a:blip>
          <a:stretch>
            <a:fillRect/>
          </a:stretch>
        </p:blipFill>
        <p:spPr>
          <a:xfrm>
            <a:off x="-787400" y="0"/>
            <a:ext cx="14566900" cy="9753600"/>
          </a:xfrm>
          <a:prstGeom prst="rect">
            <a:avLst/>
          </a:prstGeom>
          <a:ln w="12700">
            <a:miter lim="400000"/>
          </a:ln>
        </p:spPr>
      </p:pic>
    </p:spTree>
  </p:cSld>
  <p:clrMapOvr>
    <a:masterClrMapping/>
  </p:clrMapOvr>
  <p:transition xmlns:p14="http://schemas.microsoft.com/office/powerpoint/2010/main" spd="med"/>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 name="DSC_0214.jpg"/>
          <p:cNvPicPr/>
          <p:nvPr/>
        </p:nvPicPr>
        <p:blipFill>
          <a:blip r:embed="rId2">
            <a:extLst/>
          </a:blip>
          <a:stretch>
            <a:fillRect/>
          </a:stretch>
        </p:blipFill>
        <p:spPr>
          <a:xfrm>
            <a:off x="-787400" y="0"/>
            <a:ext cx="14566900" cy="9753600"/>
          </a:xfrm>
          <a:prstGeom prst="rect">
            <a:avLst/>
          </a:prstGeom>
          <a:ln w="12700">
            <a:miter lim="400000"/>
          </a:ln>
        </p:spPr>
      </p:pic>
    </p:spTree>
  </p:cSld>
  <p:clrMapOvr>
    <a:masterClrMapping/>
  </p:clrMapOvr>
  <p:transition xmlns:p14="http://schemas.microsoft.com/office/powerpoint/2010/mai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 name="DSC_0959.jpg"/>
          <p:cNvPicPr/>
          <p:nvPr/>
        </p:nvPicPr>
        <p:blipFill>
          <a:blip r:embed="rId2">
            <a:extLst/>
          </a:blip>
          <a:stretch>
            <a:fillRect/>
          </a:stretch>
        </p:blipFill>
        <p:spPr>
          <a:xfrm>
            <a:off x="-787400" y="0"/>
            <a:ext cx="14566900" cy="9753600"/>
          </a:xfrm>
          <a:prstGeom prst="rect">
            <a:avLst/>
          </a:prstGeom>
          <a:ln w="12700">
            <a:miter lim="400000"/>
          </a:ln>
        </p:spPr>
      </p:pic>
    </p:spTree>
  </p:cSld>
  <p:clrMapOvr>
    <a:masterClrMapping/>
  </p:clrMapOvr>
  <p:transition xmlns:p14="http://schemas.microsoft.com/office/powerpoint/2010/main" spd="med"/>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 name="DSC_0232.jpg"/>
          <p:cNvPicPr/>
          <p:nvPr/>
        </p:nvPicPr>
        <p:blipFill>
          <a:blip r:embed="rId2">
            <a:extLst/>
          </a:blip>
          <a:stretch>
            <a:fillRect/>
          </a:stretch>
        </p:blipFill>
        <p:spPr>
          <a:xfrm>
            <a:off x="-787400" y="0"/>
            <a:ext cx="14566900" cy="9753600"/>
          </a:xfrm>
          <a:prstGeom prst="rect">
            <a:avLst/>
          </a:prstGeom>
          <a:ln w="12700">
            <a:miter lim="400000"/>
          </a:ln>
        </p:spPr>
      </p:pic>
      <p:pic>
        <p:nvPicPr>
          <p:cNvPr id="353" name="Picture 352"/>
          <p:cNvPicPr/>
          <p:nvPr/>
        </p:nvPicPr>
        <p:blipFill>
          <a:blip r:embed="rId3">
            <a:extLst/>
          </a:blip>
          <a:stretch>
            <a:fillRect/>
          </a:stretch>
        </p:blipFill>
        <p:spPr>
          <a:xfrm>
            <a:off x="4087037" y="8432799"/>
            <a:ext cx="4322726" cy="977902"/>
          </a:xfrm>
          <a:prstGeom prst="rect">
            <a:avLst/>
          </a:prstGeom>
          <a:effectLst>
            <a:outerShdw blurRad="63500" dist="25400" dir="5400000" rotWithShape="0">
              <a:srgbClr val="000000">
                <a:alpha val="50000"/>
              </a:srgbClr>
            </a:outerShdw>
          </a:effectLst>
        </p:spPr>
      </p:pic>
    </p:spTree>
  </p:cSld>
  <p:clrMapOvr>
    <a:masterClrMapping/>
  </p:clrMapOvr>
  <p:transition xmlns:p14="http://schemas.microsoft.com/office/powerpoint/2010/mai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 name="DSC_0165.jpg"/>
          <p:cNvPicPr/>
          <p:nvPr/>
        </p:nvPicPr>
        <p:blipFill>
          <a:blip r:embed="rId2">
            <a:extLst/>
          </a:blip>
          <a:stretch>
            <a:fillRect/>
          </a:stretch>
        </p:blipFill>
        <p:spPr>
          <a:xfrm>
            <a:off x="-787400" y="0"/>
            <a:ext cx="14566900" cy="9753600"/>
          </a:xfrm>
          <a:prstGeom prst="rect">
            <a:avLst/>
          </a:prstGeom>
          <a:ln w="12700">
            <a:miter lim="400000"/>
          </a:ln>
        </p:spPr>
      </p:pic>
      <p:pic>
        <p:nvPicPr>
          <p:cNvPr id="356" name="Picture 355"/>
          <p:cNvPicPr/>
          <p:nvPr/>
        </p:nvPicPr>
        <p:blipFill>
          <a:blip r:embed="rId3">
            <a:extLst/>
          </a:blip>
          <a:stretch>
            <a:fillRect/>
          </a:stretch>
        </p:blipFill>
        <p:spPr>
          <a:xfrm>
            <a:off x="5308823" y="8432799"/>
            <a:ext cx="1879154" cy="977902"/>
          </a:xfrm>
          <a:prstGeom prst="rect">
            <a:avLst/>
          </a:prstGeom>
          <a:effectLst>
            <a:outerShdw blurRad="63500" dist="25400" dir="5400000" rotWithShape="0">
              <a:srgbClr val="000000">
                <a:alpha val="50000"/>
              </a:srgbClr>
            </a:outerShdw>
          </a:effectLst>
        </p:spPr>
      </p:pic>
    </p:spTree>
  </p:cSld>
  <p:clrMapOvr>
    <a:masterClrMapping/>
  </p:clrMapOvr>
  <p:transition xmlns:p14="http://schemas.microsoft.com/office/powerpoint/2010/main" spd="med"/>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 name="DSC_0812.jpg"/>
          <p:cNvPicPr/>
          <p:nvPr/>
        </p:nvPicPr>
        <p:blipFill>
          <a:blip r:embed="rId2">
            <a:extLst/>
          </a:blip>
          <a:stretch>
            <a:fillRect/>
          </a:stretch>
        </p:blipFill>
        <p:spPr>
          <a:xfrm>
            <a:off x="-787400" y="0"/>
            <a:ext cx="14566900" cy="9753600"/>
          </a:xfrm>
          <a:prstGeom prst="rect">
            <a:avLst/>
          </a:prstGeom>
          <a:ln w="12700">
            <a:miter lim="400000"/>
          </a:ln>
        </p:spPr>
      </p:pic>
    </p:spTree>
  </p:cSld>
  <p:clrMapOvr>
    <a:masterClrMapping/>
  </p:clrMapOvr>
  <p:transition xmlns:p14="http://schemas.microsoft.com/office/powerpoint/2010/main" spd="med"/>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 name="DSC_0814.jpg"/>
          <p:cNvPicPr/>
          <p:nvPr/>
        </p:nvPicPr>
        <p:blipFill>
          <a:blip r:embed="rId2">
            <a:extLst/>
          </a:blip>
          <a:stretch>
            <a:fillRect/>
          </a:stretch>
        </p:blipFill>
        <p:spPr>
          <a:xfrm>
            <a:off x="-3098800" y="-4249397"/>
            <a:ext cx="22707600" cy="15204394"/>
          </a:xfrm>
          <a:prstGeom prst="rect">
            <a:avLst/>
          </a:prstGeom>
          <a:ln w="12700">
            <a:miter lim="400000"/>
          </a:ln>
        </p:spPr>
      </p:pic>
    </p:spTree>
  </p:cSld>
  <p:clrMapOvr>
    <a:masterClrMapping/>
  </p:clrMapOvr>
  <p:transition xmlns:p14="http://schemas.microsoft.com/office/powerpoint/2010/main" spd="med"/>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 name="DSC_0103.jpg"/>
          <p:cNvPicPr/>
          <p:nvPr/>
        </p:nvPicPr>
        <p:blipFill>
          <a:blip r:embed="rId2">
            <a:extLst/>
          </a:blip>
          <a:stretch>
            <a:fillRect/>
          </a:stretch>
        </p:blipFill>
        <p:spPr>
          <a:xfrm>
            <a:off x="-787400" y="0"/>
            <a:ext cx="14566900" cy="9753600"/>
          </a:xfrm>
          <a:prstGeom prst="rect">
            <a:avLst/>
          </a:prstGeom>
          <a:ln w="12700">
            <a:miter lim="400000"/>
          </a:ln>
        </p:spPr>
      </p:pic>
    </p:spTree>
  </p:cSld>
  <p:clrMapOvr>
    <a:masterClrMapping/>
  </p:clrMapOvr>
  <p:transition xmlns:p14="http://schemas.microsoft.com/office/powerpoint/2010/main" spd="med"/>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 name="DSC_0103.jpg"/>
          <p:cNvPicPr/>
          <p:nvPr/>
        </p:nvPicPr>
        <p:blipFill>
          <a:blip r:embed="rId2">
            <a:extLst/>
          </a:blip>
          <a:stretch>
            <a:fillRect/>
          </a:stretch>
        </p:blipFill>
        <p:spPr>
          <a:xfrm>
            <a:off x="-7994650" y="-2907116"/>
            <a:ext cx="22912521" cy="15341601"/>
          </a:xfrm>
          <a:prstGeom prst="rect">
            <a:avLst/>
          </a:prstGeom>
          <a:ln w="12700">
            <a:miter lim="400000"/>
          </a:ln>
        </p:spPr>
      </p:pic>
    </p:spTree>
  </p:cSld>
  <p:clrMapOvr>
    <a:masterClrMapping/>
  </p:clrMapOvr>
  <p:transition xmlns:p14="http://schemas.microsoft.com/office/powerpoint/2010/main" spd="med"/>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 name="DSC_0098.jpg"/>
          <p:cNvPicPr/>
          <p:nvPr/>
        </p:nvPicPr>
        <p:blipFill>
          <a:blip r:embed="rId2">
            <a:extLst/>
          </a:blip>
          <a:stretch>
            <a:fillRect/>
          </a:stretch>
        </p:blipFill>
        <p:spPr>
          <a:xfrm>
            <a:off x="-787400" y="0"/>
            <a:ext cx="14566900" cy="9753600"/>
          </a:xfrm>
          <a:prstGeom prst="rect">
            <a:avLst/>
          </a:prstGeom>
          <a:ln w="12700">
            <a:miter lim="400000"/>
          </a:ln>
        </p:spPr>
      </p:pic>
    </p:spTree>
  </p:cSld>
  <p:clrMapOvr>
    <a:masterClrMapping/>
  </p:clrMapOvr>
  <p:transition xmlns:p14="http://schemas.microsoft.com/office/powerpoint/2010/main" spd="med"/>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 name="DSC_0102.jpg"/>
          <p:cNvPicPr/>
          <p:nvPr/>
        </p:nvPicPr>
        <p:blipFill>
          <a:blip r:embed="rId2">
            <a:extLst/>
          </a:blip>
          <a:stretch>
            <a:fillRect/>
          </a:stretch>
        </p:blipFill>
        <p:spPr>
          <a:xfrm>
            <a:off x="-787400" y="0"/>
            <a:ext cx="14566900" cy="9753600"/>
          </a:xfrm>
          <a:prstGeom prst="rect">
            <a:avLst/>
          </a:prstGeom>
          <a:ln w="12700">
            <a:miter lim="400000"/>
          </a:ln>
        </p:spPr>
      </p:pic>
    </p:spTree>
  </p:cSld>
  <p:clrMapOvr>
    <a:masterClrMapping/>
  </p:clrMapOvr>
  <p:transition xmlns:p14="http://schemas.microsoft.com/office/powerpoint/2010/mai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DSC_0141.jpg"/>
          <p:cNvPicPr/>
          <p:nvPr/>
        </p:nvPicPr>
        <p:blipFill>
          <a:blip r:embed="rId2">
            <a:extLst/>
          </a:blip>
          <a:stretch>
            <a:fillRect/>
          </a:stretch>
        </p:blipFill>
        <p:spPr>
          <a:xfrm>
            <a:off x="-787400" y="0"/>
            <a:ext cx="14566900" cy="9753600"/>
          </a:xfrm>
          <a:prstGeom prst="rect">
            <a:avLst/>
          </a:prstGeom>
          <a:ln w="12700">
            <a:miter lim="400000"/>
          </a:ln>
        </p:spPr>
      </p:pic>
      <p:sp>
        <p:nvSpPr>
          <p:cNvPr id="145" name="Shape 145"/>
          <p:cNvSpPr/>
          <p:nvPr/>
        </p:nvSpPr>
        <p:spPr>
          <a:xfrm>
            <a:off x="3815863" y="8534400"/>
            <a:ext cx="5381245" cy="7112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4000" b="1">
                <a:effectLst>
                  <a:outerShdw blurRad="127000" dist="76200" dir="2700000" rotWithShape="0">
                    <a:srgbClr val="000000">
                      <a:alpha val="75000"/>
                    </a:srgbClr>
                  </a:outerShdw>
                </a:effectLst>
                <a:latin typeface="Helvetica Neue Light"/>
                <a:ea typeface="Helvetica Neue Light"/>
                <a:cs typeface="Helvetica Neue Light"/>
                <a:sym typeface="Helvetica Neue Light"/>
              </a:defRPr>
            </a:lvl1pPr>
          </a:lstStyle>
          <a:p>
            <a:pPr lvl="0">
              <a:defRPr sz="1800" b="0">
                <a:solidFill>
                  <a:srgbClr val="000000"/>
                </a:solidFill>
                <a:effectLst/>
              </a:defRPr>
            </a:pPr>
            <a:r>
              <a:rPr sz="4000" b="1">
                <a:solidFill>
                  <a:srgbClr val="FFFFFF"/>
                </a:solidFill>
                <a:effectLst>
                  <a:outerShdw blurRad="127000" dist="76200" dir="2700000" rotWithShape="0">
                    <a:srgbClr val="000000">
                      <a:alpha val="75000"/>
                    </a:srgbClr>
                  </a:outerShdw>
                </a:effectLst>
              </a:rPr>
              <a:t>NAME THE RELIGION</a:t>
            </a:r>
          </a:p>
        </p:txBody>
      </p:sp>
      <p:pic>
        <p:nvPicPr>
          <p:cNvPr id="146" name="Picture 145"/>
          <p:cNvPicPr/>
          <p:nvPr/>
        </p:nvPicPr>
        <p:blipFill>
          <a:blip r:embed="rId3">
            <a:extLst/>
          </a:blip>
          <a:stretch>
            <a:fillRect/>
          </a:stretch>
        </p:blipFill>
        <p:spPr>
          <a:xfrm>
            <a:off x="4258746" y="1816100"/>
            <a:ext cx="4495441" cy="2222500"/>
          </a:xfrm>
          <a:prstGeom prst="rect">
            <a:avLst/>
          </a:prstGeom>
          <a:effectLst>
            <a:outerShdw blurRad="127000" dist="76200" dir="2700000" rotWithShape="0">
              <a:srgbClr val="000000">
                <a:alpha val="75000"/>
              </a:srgbClr>
            </a:outerShdw>
          </a:effectLst>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1" animBg="1" advAuto="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 name="droppedImage.png"/>
          <p:cNvPicPr/>
          <p:nvPr/>
        </p:nvPicPr>
        <p:blipFill>
          <a:blip r:embed="rId2">
            <a:extLst/>
          </a:blip>
          <a:stretch>
            <a:fillRect/>
          </a:stretch>
        </p:blipFill>
        <p:spPr>
          <a:xfrm>
            <a:off x="63500" y="368300"/>
            <a:ext cx="12877800" cy="4868437"/>
          </a:xfrm>
          <a:prstGeom prst="rect">
            <a:avLst/>
          </a:prstGeom>
          <a:ln w="12700">
            <a:miter lim="400000"/>
          </a:ln>
        </p:spPr>
      </p:pic>
      <p:pic>
        <p:nvPicPr>
          <p:cNvPr id="371" name="droppedImage.png"/>
          <p:cNvPicPr/>
          <p:nvPr/>
        </p:nvPicPr>
        <p:blipFill>
          <a:blip r:embed="rId3">
            <a:extLst/>
          </a:blip>
          <a:stretch>
            <a:fillRect/>
          </a:stretch>
        </p:blipFill>
        <p:spPr>
          <a:xfrm>
            <a:off x="425798" y="3403600"/>
            <a:ext cx="12150816" cy="5981701"/>
          </a:xfrm>
          <a:prstGeom prst="rect">
            <a:avLst/>
          </a:prstGeom>
          <a:ln w="12700">
            <a:miter lim="400000"/>
          </a:ln>
          <a:effectLst>
            <a:outerShdw blurRad="127000" dist="76200" dir="2700000" rotWithShape="0">
              <a:srgbClr val="000000">
                <a:alpha val="75000"/>
              </a:srgbClr>
            </a:outerShdw>
          </a:effectLst>
        </p:spPr>
      </p:pic>
      <p:pic>
        <p:nvPicPr>
          <p:cNvPr id="372" name="droppedImage.png"/>
          <p:cNvPicPr/>
          <p:nvPr/>
        </p:nvPicPr>
        <p:blipFill>
          <a:blip r:embed="rId4">
            <a:extLst/>
          </a:blip>
          <a:stretch>
            <a:fillRect/>
          </a:stretch>
        </p:blipFill>
        <p:spPr>
          <a:xfrm>
            <a:off x="2756123" y="955791"/>
            <a:ext cx="3340101" cy="7829318"/>
          </a:xfrm>
          <a:prstGeom prst="rect">
            <a:avLst/>
          </a:prstGeom>
          <a:ln w="12700">
            <a:miter lim="400000"/>
          </a:ln>
          <a:effectLst>
            <a:outerShdw blurRad="127000" dist="76200" dir="2700000" rotWithShape="0">
              <a:srgbClr val="000000">
                <a:alpha val="75000"/>
              </a:srgbClr>
            </a:outerShdw>
          </a:effectLst>
        </p:spPr>
      </p:pic>
      <p:pic>
        <p:nvPicPr>
          <p:cNvPr id="373" name="droppedImage.png"/>
          <p:cNvPicPr/>
          <p:nvPr/>
        </p:nvPicPr>
        <p:blipFill>
          <a:blip r:embed="rId5">
            <a:extLst/>
          </a:blip>
          <a:stretch>
            <a:fillRect/>
          </a:stretch>
        </p:blipFill>
        <p:spPr>
          <a:xfrm>
            <a:off x="5651500" y="2626511"/>
            <a:ext cx="4584700" cy="4500579"/>
          </a:xfrm>
          <a:prstGeom prst="rect">
            <a:avLst/>
          </a:prstGeom>
          <a:ln w="12700">
            <a:miter lim="400000"/>
          </a:ln>
          <a:effectLst>
            <a:outerShdw blurRad="127000" dist="76200" dir="2700000" rotWithShape="0">
              <a:srgbClr val="000000">
                <a:alpha val="75000"/>
              </a:srgbClr>
            </a:outerShdw>
          </a:effectLst>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7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1" grpId="3" animBg="1" advAuto="0"/>
      <p:bldP spid="372" grpId="1" animBg="1" advAuto="0"/>
      <p:bldP spid="373" grpId="2" animBg="1" advAuto="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 name="DSC_0729.jpg"/>
          <p:cNvPicPr/>
          <p:nvPr/>
        </p:nvPicPr>
        <p:blipFill>
          <a:blip r:embed="rId2">
            <a:extLst/>
          </a:blip>
          <a:stretch>
            <a:fillRect/>
          </a:stretch>
        </p:blipFill>
        <p:spPr>
          <a:xfrm>
            <a:off x="-6136184" y="-3124200"/>
            <a:ext cx="25264468" cy="16916400"/>
          </a:xfrm>
          <a:prstGeom prst="rect">
            <a:avLst/>
          </a:prstGeom>
          <a:ln w="12700">
            <a:miter lim="400000"/>
          </a:ln>
        </p:spPr>
      </p:pic>
    </p:spTree>
  </p:cSld>
  <p:clrMapOvr>
    <a:masterClrMapping/>
  </p:clrMapOvr>
  <p:transition xmlns:p14="http://schemas.microsoft.com/office/powerpoint/2010/mai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 name="DSC_0140.jpg"/>
          <p:cNvPicPr/>
          <p:nvPr/>
        </p:nvPicPr>
        <p:blipFill>
          <a:blip r:embed="rId2">
            <a:extLst/>
          </a:blip>
          <a:stretch>
            <a:fillRect/>
          </a:stretch>
        </p:blipFill>
        <p:spPr>
          <a:xfrm>
            <a:off x="-787400" y="0"/>
            <a:ext cx="14566900" cy="9753600"/>
          </a:xfrm>
          <a:prstGeom prst="rect">
            <a:avLst/>
          </a:prstGeom>
          <a:ln w="12700">
            <a:miter lim="400000"/>
          </a:ln>
        </p:spPr>
      </p:pic>
    </p:spTree>
  </p:cSld>
  <p:clrMapOvr>
    <a:masterClrMapping/>
  </p:clrMapOvr>
  <p:transition xmlns:p14="http://schemas.microsoft.com/office/powerpoint/2010/mai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DSC_0137.jpg"/>
          <p:cNvPicPr/>
          <p:nvPr/>
        </p:nvPicPr>
        <p:blipFill>
          <a:blip r:embed="rId2">
            <a:extLst/>
          </a:blip>
          <a:stretch>
            <a:fillRect/>
          </a:stretch>
        </p:blipFill>
        <p:spPr>
          <a:xfrm>
            <a:off x="-787400" y="0"/>
            <a:ext cx="14566900" cy="9753600"/>
          </a:xfrm>
          <a:prstGeom prst="rect">
            <a:avLst/>
          </a:prstGeom>
          <a:ln w="12700">
            <a:miter lim="400000"/>
          </a:ln>
        </p:spPr>
      </p:pic>
    </p:spTree>
  </p:cSld>
  <p:clrMapOvr>
    <a:masterClrMapping/>
  </p:clrMapOvr>
  <p:transition xmlns:p14="http://schemas.microsoft.com/office/powerpoint/2010/mai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 name="DSC_0156.jpg"/>
          <p:cNvPicPr/>
          <p:nvPr/>
        </p:nvPicPr>
        <p:blipFill>
          <a:blip r:embed="rId2">
            <a:extLst/>
          </a:blip>
          <a:stretch>
            <a:fillRect/>
          </a:stretch>
        </p:blipFill>
        <p:spPr>
          <a:xfrm>
            <a:off x="-1422400" y="0"/>
            <a:ext cx="14566900" cy="9753600"/>
          </a:xfrm>
          <a:prstGeom prst="rect">
            <a:avLst/>
          </a:prstGeom>
          <a:ln w="12700">
            <a:miter lim="400000"/>
          </a:ln>
        </p:spPr>
      </p:pic>
      <p:sp>
        <p:nvSpPr>
          <p:cNvPr id="153" name="Shape 153"/>
          <p:cNvSpPr/>
          <p:nvPr/>
        </p:nvSpPr>
        <p:spPr>
          <a:xfrm>
            <a:off x="107463" y="8991600"/>
            <a:ext cx="5381245" cy="7112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4000" b="1">
                <a:effectLst>
                  <a:outerShdw blurRad="127000" dist="76200" dir="2700000" rotWithShape="0">
                    <a:srgbClr val="000000">
                      <a:alpha val="75000"/>
                    </a:srgbClr>
                  </a:outerShdw>
                </a:effectLst>
                <a:latin typeface="Helvetica Neue Light"/>
                <a:ea typeface="Helvetica Neue Light"/>
                <a:cs typeface="Helvetica Neue Light"/>
                <a:sym typeface="Helvetica Neue Light"/>
              </a:defRPr>
            </a:lvl1pPr>
          </a:lstStyle>
          <a:p>
            <a:pPr lvl="0">
              <a:defRPr sz="1800" b="0">
                <a:solidFill>
                  <a:srgbClr val="000000"/>
                </a:solidFill>
                <a:effectLst/>
              </a:defRPr>
            </a:pPr>
            <a:r>
              <a:rPr sz="4000" b="1">
                <a:solidFill>
                  <a:srgbClr val="FFFFFF"/>
                </a:solidFill>
                <a:effectLst>
                  <a:outerShdw blurRad="127000" dist="76200" dir="2700000" rotWithShape="0">
                    <a:srgbClr val="000000">
                      <a:alpha val="75000"/>
                    </a:srgbClr>
                  </a:outerShdw>
                </a:effectLst>
              </a:rPr>
              <a:t>NAME THE RELIGION</a:t>
            </a:r>
          </a:p>
        </p:txBody>
      </p:sp>
      <p:pic>
        <p:nvPicPr>
          <p:cNvPr id="154" name="Picture 153"/>
          <p:cNvPicPr/>
          <p:nvPr/>
        </p:nvPicPr>
        <p:blipFill>
          <a:blip r:embed="rId3">
            <a:extLst/>
          </a:blip>
          <a:stretch>
            <a:fillRect/>
          </a:stretch>
        </p:blipFill>
        <p:spPr>
          <a:xfrm>
            <a:off x="5694984" y="7353300"/>
            <a:ext cx="7236365" cy="2222500"/>
          </a:xfrm>
          <a:prstGeom prst="rect">
            <a:avLst/>
          </a:prstGeom>
          <a:effectLst>
            <a:outerShdw blurRad="127000" dist="76200" dir="2700000" rotWithShape="0">
              <a:srgbClr val="000000">
                <a:alpha val="75000"/>
              </a:srgbClr>
            </a:outerShdw>
          </a:effectLst>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1"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 name="DSC_0207.jpg"/>
          <p:cNvPicPr/>
          <p:nvPr/>
        </p:nvPicPr>
        <p:blipFill>
          <a:blip r:embed="rId2">
            <a:extLst/>
          </a:blip>
          <a:stretch>
            <a:fillRect/>
          </a:stretch>
        </p:blipFill>
        <p:spPr>
          <a:xfrm>
            <a:off x="-787400" y="0"/>
            <a:ext cx="14566900" cy="9753600"/>
          </a:xfrm>
          <a:prstGeom prst="rect">
            <a:avLst/>
          </a:prstGeom>
          <a:ln w="12700">
            <a:miter lim="400000"/>
          </a:ln>
        </p:spPr>
      </p:pic>
    </p:spTree>
  </p:cSld>
  <p:clrMapOvr>
    <a:masterClrMapping/>
  </p:clrMapOvr>
  <p:transition xmlns:p14="http://schemas.microsoft.com/office/powerpoint/2010/mai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DSC_0189.jpg"/>
          <p:cNvPicPr/>
          <p:nvPr/>
        </p:nvPicPr>
        <p:blipFill>
          <a:blip r:embed="rId2">
            <a:extLst/>
          </a:blip>
          <a:stretch>
            <a:fillRect/>
          </a:stretch>
        </p:blipFill>
        <p:spPr>
          <a:xfrm>
            <a:off x="-787400" y="0"/>
            <a:ext cx="14566900" cy="9753600"/>
          </a:xfrm>
          <a:prstGeom prst="rect">
            <a:avLst/>
          </a:prstGeom>
          <a:ln w="12700">
            <a:miter lim="400000"/>
          </a:ln>
        </p:spPr>
      </p:pic>
    </p:spTree>
  </p:cSld>
  <p:clrMapOvr>
    <a:masterClrMapping/>
  </p:clrMapOvr>
  <p:transition xmlns:p14="http://schemas.microsoft.com/office/powerpoint/2010/mai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DSC_0177.jpg"/>
          <p:cNvPicPr/>
          <p:nvPr/>
        </p:nvPicPr>
        <p:blipFill>
          <a:blip r:embed="rId2">
            <a:extLst/>
          </a:blip>
          <a:stretch>
            <a:fillRect/>
          </a:stretch>
        </p:blipFill>
        <p:spPr>
          <a:xfrm>
            <a:off x="-787400" y="0"/>
            <a:ext cx="14566900" cy="9753600"/>
          </a:xfrm>
          <a:prstGeom prst="rect">
            <a:avLst/>
          </a:prstGeom>
          <a:ln w="12700">
            <a:miter lim="400000"/>
          </a:ln>
        </p:spPr>
      </p:pic>
    </p:spTree>
  </p:cSld>
  <p:clrMapOvr>
    <a:masterClrMapping/>
  </p:clrMapOvr>
  <p:transition xmlns:p14="http://schemas.microsoft.com/office/powerpoint/2010/mai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 name="73466_638_365.jpg"/>
          <p:cNvPicPr/>
          <p:nvPr/>
        </p:nvPicPr>
        <p:blipFill>
          <a:blip r:embed="rId2">
            <a:extLst/>
          </a:blip>
          <a:stretch>
            <a:fillRect/>
          </a:stretch>
        </p:blipFill>
        <p:spPr>
          <a:xfrm>
            <a:off x="-2155173" y="0"/>
            <a:ext cx="17315146" cy="9906000"/>
          </a:xfrm>
          <a:prstGeom prst="rect">
            <a:avLst/>
          </a:prstGeom>
          <a:ln w="12700">
            <a:miter lim="400000"/>
          </a:ln>
        </p:spPr>
      </p:pic>
      <p:sp>
        <p:nvSpPr>
          <p:cNvPr id="163" name="Shape 163"/>
          <p:cNvSpPr/>
          <p:nvPr/>
        </p:nvSpPr>
        <p:spPr>
          <a:xfrm>
            <a:off x="7219463" y="8813800"/>
            <a:ext cx="5381245" cy="7112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4000" b="1">
                <a:effectLst>
                  <a:outerShdw blurRad="127000" dist="76200" dir="2700000" rotWithShape="0">
                    <a:srgbClr val="000000">
                      <a:alpha val="75000"/>
                    </a:srgbClr>
                  </a:outerShdw>
                </a:effectLst>
                <a:latin typeface="Helvetica Neue Light"/>
                <a:ea typeface="Helvetica Neue Light"/>
                <a:cs typeface="Helvetica Neue Light"/>
                <a:sym typeface="Helvetica Neue Light"/>
              </a:defRPr>
            </a:lvl1pPr>
          </a:lstStyle>
          <a:p>
            <a:pPr lvl="0">
              <a:defRPr sz="1800" b="0">
                <a:solidFill>
                  <a:srgbClr val="000000"/>
                </a:solidFill>
                <a:effectLst/>
              </a:defRPr>
            </a:pPr>
            <a:r>
              <a:rPr sz="4000" b="1">
                <a:solidFill>
                  <a:srgbClr val="FFFFFF"/>
                </a:solidFill>
                <a:effectLst>
                  <a:outerShdw blurRad="127000" dist="76200" dir="2700000" rotWithShape="0">
                    <a:srgbClr val="000000">
                      <a:alpha val="75000"/>
                    </a:srgbClr>
                  </a:outerShdw>
                </a:effectLst>
              </a:rPr>
              <a:t>NAME THE RELIGION</a:t>
            </a:r>
          </a:p>
        </p:txBody>
      </p:sp>
      <p:pic>
        <p:nvPicPr>
          <p:cNvPr id="164" name="Picture 163"/>
          <p:cNvPicPr/>
          <p:nvPr/>
        </p:nvPicPr>
        <p:blipFill>
          <a:blip r:embed="rId3">
            <a:extLst/>
          </a:blip>
          <a:stretch>
            <a:fillRect/>
          </a:stretch>
        </p:blipFill>
        <p:spPr>
          <a:xfrm>
            <a:off x="2861262" y="3771900"/>
            <a:ext cx="7290409" cy="2222500"/>
          </a:xfrm>
          <a:prstGeom prst="rect">
            <a:avLst/>
          </a:prstGeom>
          <a:effectLst>
            <a:outerShdw blurRad="127000" dist="76200" dir="2700000" rotWithShape="0">
              <a:srgbClr val="000000">
                <a:alpha val="75000"/>
              </a:srgbClr>
            </a:outerShdw>
          </a:effectLst>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1"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 name="DSC_0067.jpg"/>
          <p:cNvPicPr/>
          <p:nvPr/>
        </p:nvPicPr>
        <p:blipFill>
          <a:blip r:embed="rId2">
            <a:extLst/>
          </a:blip>
          <a:stretch>
            <a:fillRect/>
          </a:stretch>
        </p:blipFill>
        <p:spPr>
          <a:xfrm>
            <a:off x="-889000" y="0"/>
            <a:ext cx="14566900" cy="9753600"/>
          </a:xfrm>
          <a:prstGeom prst="rect">
            <a:avLst/>
          </a:prstGeom>
          <a:ln w="12700">
            <a:miter lim="400000"/>
          </a:ln>
        </p:spPr>
      </p:pic>
    </p:spTree>
  </p:cSld>
  <p:clrMapOvr>
    <a:masterClrMapping/>
  </p:clrMapOvr>
  <p:transition xmlns:p14="http://schemas.microsoft.com/office/powerpoint/2010/mai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Shape 117"/>
          <p:cNvSpPr/>
          <p:nvPr/>
        </p:nvSpPr>
        <p:spPr>
          <a:xfrm>
            <a:off x="1270000" y="6362700"/>
            <a:ext cx="10464800" cy="5207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2400" cap="all" spc="384">
                <a:solidFill>
                  <a:srgbClr val="55D7FF"/>
                </a:solidFill>
                <a:latin typeface="Avenir Light"/>
                <a:ea typeface="Avenir Light"/>
                <a:cs typeface="Avenir Light"/>
                <a:sym typeface="Avenir Light"/>
              </a:defRPr>
            </a:lvl1pPr>
          </a:lstStyle>
          <a:p>
            <a:pPr lvl="0">
              <a:defRPr sz="1800" cap="none" spc="0">
                <a:solidFill>
                  <a:srgbClr val="000000"/>
                </a:solidFill>
              </a:defRPr>
            </a:pPr>
            <a:r>
              <a:rPr sz="2400" cap="all" spc="384">
                <a:solidFill>
                  <a:srgbClr val="55D7FF"/>
                </a:solidFill>
              </a:rPr>
              <a:t>Third Grade Social Studies Standards</a:t>
            </a:r>
          </a:p>
        </p:txBody>
      </p:sp>
      <p:sp>
        <p:nvSpPr>
          <p:cNvPr id="118" name="Shape 118"/>
          <p:cNvSpPr/>
          <p:nvPr/>
        </p:nvSpPr>
        <p:spPr>
          <a:xfrm>
            <a:off x="1270000" y="3213099"/>
            <a:ext cx="10464800" cy="2794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15500">
                <a:latin typeface="Avenir Light"/>
                <a:ea typeface="Avenir Light"/>
                <a:cs typeface="Avenir Light"/>
                <a:sym typeface="Avenir Light"/>
              </a:defRPr>
            </a:lvl1pPr>
          </a:lstStyle>
          <a:p>
            <a:pPr lvl="0">
              <a:defRPr sz="1800">
                <a:solidFill>
                  <a:srgbClr val="000000"/>
                </a:solidFill>
              </a:defRPr>
            </a:pPr>
            <a:r>
              <a:rPr sz="15500">
                <a:solidFill>
                  <a:srgbClr val="FFFFFF"/>
                </a:solidFill>
              </a:rPr>
              <a:t>Asia</a:t>
            </a:r>
          </a:p>
        </p:txBody>
      </p:sp>
    </p:spTree>
  </p:cSld>
  <p:clrMapOvr>
    <a:masterClrMapping/>
  </p:clrMapOvr>
  <p:transition xmlns:p14="http://schemas.microsoft.com/office/powerpoint/2010/mai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 name="DSC_0073.jpg"/>
          <p:cNvPicPr/>
          <p:nvPr/>
        </p:nvPicPr>
        <p:blipFill>
          <a:blip r:embed="rId2">
            <a:extLst/>
          </a:blip>
          <a:stretch>
            <a:fillRect/>
          </a:stretch>
        </p:blipFill>
        <p:spPr>
          <a:xfrm>
            <a:off x="-787400" y="0"/>
            <a:ext cx="14566900" cy="9753600"/>
          </a:xfrm>
          <a:prstGeom prst="rect">
            <a:avLst/>
          </a:prstGeom>
          <a:ln w="12700">
            <a:miter lim="400000"/>
          </a:ln>
        </p:spPr>
      </p:pic>
    </p:spTree>
  </p:cSld>
  <p:clrMapOvr>
    <a:masterClrMapping/>
  </p:clrMapOvr>
  <p:transition xmlns:p14="http://schemas.microsoft.com/office/powerpoint/2010/mai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 name="DSC_0102.jpg"/>
          <p:cNvPicPr/>
          <p:nvPr/>
        </p:nvPicPr>
        <p:blipFill>
          <a:blip r:embed="rId2">
            <a:extLst/>
          </a:blip>
          <a:stretch>
            <a:fillRect/>
          </a:stretch>
        </p:blipFill>
        <p:spPr>
          <a:xfrm>
            <a:off x="0" y="-8775700"/>
            <a:ext cx="13004800" cy="19418300"/>
          </a:xfrm>
          <a:prstGeom prst="rect">
            <a:avLst/>
          </a:prstGeom>
          <a:ln w="12700">
            <a:miter lim="400000"/>
          </a:ln>
        </p:spPr>
      </p:pic>
    </p:spTree>
  </p:cSld>
  <p:clrMapOvr>
    <a:masterClrMapping/>
  </p:clrMapOvr>
  <p:transition xmlns:p14="http://schemas.microsoft.com/office/powerpoint/2010/mai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 name="DSC_0084.jpg"/>
          <p:cNvPicPr/>
          <p:nvPr/>
        </p:nvPicPr>
        <p:blipFill>
          <a:blip r:embed="rId2">
            <a:extLst/>
          </a:blip>
          <a:stretch>
            <a:fillRect/>
          </a:stretch>
        </p:blipFill>
        <p:spPr>
          <a:xfrm>
            <a:off x="0" y="-4838700"/>
            <a:ext cx="13004800" cy="19418300"/>
          </a:xfrm>
          <a:prstGeom prst="rect">
            <a:avLst/>
          </a:prstGeom>
          <a:ln w="12700">
            <a:miter lim="400000"/>
          </a:ln>
        </p:spPr>
      </p:pic>
    </p:spTree>
  </p:cSld>
  <p:clrMapOvr>
    <a:masterClrMapping/>
  </p:clrMapOvr>
  <p:transition xmlns:p14="http://schemas.microsoft.com/office/powerpoint/2010/mai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 name="DSC_0070.jpg"/>
          <p:cNvPicPr/>
          <p:nvPr/>
        </p:nvPicPr>
        <p:blipFill>
          <a:blip r:embed="rId2">
            <a:extLst/>
          </a:blip>
          <a:stretch>
            <a:fillRect/>
          </a:stretch>
        </p:blipFill>
        <p:spPr>
          <a:xfrm>
            <a:off x="-787400" y="0"/>
            <a:ext cx="14566900" cy="9753600"/>
          </a:xfrm>
          <a:prstGeom prst="rect">
            <a:avLst/>
          </a:prstGeom>
          <a:ln w="12700">
            <a:miter lim="400000"/>
          </a:ln>
        </p:spPr>
      </p:pic>
    </p:spTree>
  </p:cSld>
  <p:clrMapOvr>
    <a:masterClrMapping/>
  </p:clrMapOvr>
  <p:transition xmlns:p14="http://schemas.microsoft.com/office/powerpoint/2010/mai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DSC_0087.jpg"/>
          <p:cNvPicPr/>
          <p:nvPr/>
        </p:nvPicPr>
        <p:blipFill>
          <a:blip r:embed="rId2">
            <a:extLst/>
          </a:blip>
          <a:stretch>
            <a:fillRect/>
          </a:stretch>
        </p:blipFill>
        <p:spPr>
          <a:xfrm>
            <a:off x="-787400" y="0"/>
            <a:ext cx="14566900" cy="9753600"/>
          </a:xfrm>
          <a:prstGeom prst="rect">
            <a:avLst/>
          </a:prstGeom>
          <a:ln w="12700">
            <a:miter lim="400000"/>
          </a:ln>
        </p:spPr>
      </p:pic>
    </p:spTree>
  </p:cSld>
  <p:clrMapOvr>
    <a:masterClrMapping/>
  </p:clrMapOvr>
  <p:transition xmlns:p14="http://schemas.microsoft.com/office/powerpoint/2010/mai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 name="DSC_0736.jpg"/>
          <p:cNvPicPr/>
          <p:nvPr/>
        </p:nvPicPr>
        <p:blipFill>
          <a:blip r:embed="rId2">
            <a:extLst/>
          </a:blip>
          <a:stretch>
            <a:fillRect/>
          </a:stretch>
        </p:blipFill>
        <p:spPr>
          <a:xfrm>
            <a:off x="-1371600" y="0"/>
            <a:ext cx="14566900" cy="9753600"/>
          </a:xfrm>
          <a:prstGeom prst="rect">
            <a:avLst/>
          </a:prstGeom>
          <a:ln w="12700">
            <a:miter lim="400000"/>
          </a:ln>
        </p:spPr>
      </p:pic>
      <p:sp>
        <p:nvSpPr>
          <p:cNvPr id="179" name="Shape 179"/>
          <p:cNvSpPr/>
          <p:nvPr/>
        </p:nvSpPr>
        <p:spPr>
          <a:xfrm>
            <a:off x="215900" y="393700"/>
            <a:ext cx="5321300" cy="1917700"/>
          </a:xfrm>
          <a:custGeom>
            <a:avLst/>
            <a:gdLst/>
            <a:ahLst/>
            <a:cxnLst>
              <a:cxn ang="0">
                <a:pos x="wd2" y="hd2"/>
              </a:cxn>
              <a:cxn ang="5400000">
                <a:pos x="wd2" y="hd2"/>
              </a:cxn>
              <a:cxn ang="10800000">
                <a:pos x="wd2" y="hd2"/>
              </a:cxn>
              <a:cxn ang="16200000">
                <a:pos x="wd2" y="hd2"/>
              </a:cxn>
            </a:cxnLst>
            <a:rect l="0" t="0" r="r" b="b"/>
            <a:pathLst>
              <a:path w="21600" h="21600" extrusionOk="0">
                <a:moveTo>
                  <a:pt x="1031" y="0"/>
                </a:moveTo>
                <a:cubicBezTo>
                  <a:pt x="462" y="0"/>
                  <a:pt x="0" y="1281"/>
                  <a:pt x="0" y="2861"/>
                </a:cubicBezTo>
                <a:lnTo>
                  <a:pt x="0" y="11444"/>
                </a:lnTo>
                <a:cubicBezTo>
                  <a:pt x="0" y="13024"/>
                  <a:pt x="462" y="14305"/>
                  <a:pt x="1031" y="14305"/>
                </a:cubicBezTo>
                <a:lnTo>
                  <a:pt x="13661" y="14305"/>
                </a:lnTo>
                <a:lnTo>
                  <a:pt x="14177" y="21600"/>
                </a:lnTo>
                <a:lnTo>
                  <a:pt x="14692" y="14305"/>
                </a:lnTo>
                <a:lnTo>
                  <a:pt x="20569" y="14305"/>
                </a:lnTo>
                <a:cubicBezTo>
                  <a:pt x="21138" y="14305"/>
                  <a:pt x="21600" y="13024"/>
                  <a:pt x="21600" y="11444"/>
                </a:cubicBezTo>
                <a:lnTo>
                  <a:pt x="21600" y="2861"/>
                </a:lnTo>
                <a:cubicBezTo>
                  <a:pt x="21600" y="1281"/>
                  <a:pt x="21138" y="0"/>
                  <a:pt x="20569" y="0"/>
                </a:cubicBezTo>
                <a:lnTo>
                  <a:pt x="1031" y="0"/>
                </a:lnTo>
                <a:close/>
              </a:path>
            </a:pathLst>
          </a:custGeom>
          <a:solidFill>
            <a:srgbClr val="FF9300"/>
          </a:solidFill>
          <a:ln w="25400">
            <a:solidFill/>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0" tIns="0" rIns="0" bIns="0" anchor="ctr"/>
          <a:lstStyle>
            <a:lvl1pPr>
              <a:defRPr sz="4800" b="1">
                <a:effectLst>
                  <a:outerShdw blurRad="127000" dist="76200" dir="2700000" rotWithShape="0">
                    <a:srgbClr val="000000">
                      <a:alpha val="75000"/>
                    </a:srgbClr>
                  </a:outerShdw>
                </a:effectLst>
                <a:latin typeface="Helvetica Neue Light"/>
                <a:ea typeface="Helvetica Neue Light"/>
                <a:cs typeface="Helvetica Neue Light"/>
                <a:sym typeface="Helvetica Neue Light"/>
              </a:defRPr>
            </a:lvl1pPr>
          </a:lstStyle>
          <a:p>
            <a:pPr lvl="0">
              <a:defRPr sz="1800" b="0">
                <a:solidFill>
                  <a:srgbClr val="000000"/>
                </a:solidFill>
                <a:effectLst/>
              </a:defRPr>
            </a:pPr>
            <a:r>
              <a:rPr sz="4800" b="1">
                <a:solidFill>
                  <a:srgbClr val="FFFFFF"/>
                </a:solidFill>
                <a:effectLst>
                  <a:outerShdw blurRad="127000" dist="76200" dir="2700000" rotWithShape="0">
                    <a:srgbClr val="000000">
                      <a:alpha val="75000"/>
                    </a:srgbClr>
                  </a:outerShdw>
                </a:effectLst>
              </a:rPr>
              <a:t>Roman Catholic</a:t>
            </a:r>
          </a:p>
        </p:txBody>
      </p:sp>
      <p:sp>
        <p:nvSpPr>
          <p:cNvPr id="180" name="Shape 180"/>
          <p:cNvSpPr/>
          <p:nvPr/>
        </p:nvSpPr>
        <p:spPr>
          <a:xfrm>
            <a:off x="8933259" y="1562112"/>
            <a:ext cx="2654301" cy="1866901"/>
          </a:xfrm>
          <a:custGeom>
            <a:avLst/>
            <a:gdLst/>
            <a:ahLst/>
            <a:cxnLst>
              <a:cxn ang="0">
                <a:pos x="wd2" y="hd2"/>
              </a:cxn>
              <a:cxn ang="5400000">
                <a:pos x="wd2" y="hd2"/>
              </a:cxn>
              <a:cxn ang="10800000">
                <a:pos x="wd2" y="hd2"/>
              </a:cxn>
              <a:cxn ang="16200000">
                <a:pos x="wd2" y="hd2"/>
              </a:cxn>
            </a:cxnLst>
            <a:rect l="0" t="0" r="r" b="b"/>
            <a:pathLst>
              <a:path w="21600" h="21600" extrusionOk="0">
                <a:moveTo>
                  <a:pt x="2067" y="0"/>
                </a:moveTo>
                <a:cubicBezTo>
                  <a:pt x="925" y="0"/>
                  <a:pt x="0" y="1316"/>
                  <a:pt x="0" y="2939"/>
                </a:cubicBezTo>
                <a:lnTo>
                  <a:pt x="0" y="11755"/>
                </a:lnTo>
                <a:cubicBezTo>
                  <a:pt x="0" y="13378"/>
                  <a:pt x="925" y="14694"/>
                  <a:pt x="2067" y="14694"/>
                </a:cubicBezTo>
                <a:lnTo>
                  <a:pt x="2377" y="14694"/>
                </a:lnTo>
                <a:lnTo>
                  <a:pt x="3411" y="21600"/>
                </a:lnTo>
                <a:lnTo>
                  <a:pt x="4444" y="14694"/>
                </a:lnTo>
                <a:lnTo>
                  <a:pt x="19533" y="14694"/>
                </a:lnTo>
                <a:cubicBezTo>
                  <a:pt x="20675" y="14694"/>
                  <a:pt x="21600" y="13378"/>
                  <a:pt x="21600" y="11755"/>
                </a:cubicBezTo>
                <a:lnTo>
                  <a:pt x="21600" y="2939"/>
                </a:lnTo>
                <a:cubicBezTo>
                  <a:pt x="21600" y="1316"/>
                  <a:pt x="20675" y="0"/>
                  <a:pt x="19533" y="0"/>
                </a:cubicBezTo>
                <a:lnTo>
                  <a:pt x="2067" y="0"/>
                </a:lnTo>
                <a:close/>
              </a:path>
            </a:pathLst>
          </a:custGeom>
          <a:solidFill>
            <a:srgbClr val="FF9300"/>
          </a:solidFill>
          <a:ln w="25400">
            <a:solidFill/>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0" tIns="0" rIns="0" bIns="0" anchor="ctr"/>
          <a:lstStyle>
            <a:lvl1pPr>
              <a:defRPr sz="4800" b="1">
                <a:effectLst>
                  <a:outerShdw blurRad="127000" dist="76200" dir="2700000" rotWithShape="0">
                    <a:srgbClr val="000000">
                      <a:alpha val="75000"/>
                    </a:srgbClr>
                  </a:outerShdw>
                </a:effectLst>
                <a:latin typeface="Helvetica Neue Light"/>
                <a:ea typeface="Helvetica Neue Light"/>
                <a:cs typeface="Helvetica Neue Light"/>
                <a:sym typeface="Helvetica Neue Light"/>
              </a:defRPr>
            </a:lvl1pPr>
          </a:lstStyle>
          <a:p>
            <a:pPr lvl="0">
              <a:defRPr sz="1800" b="0">
                <a:solidFill>
                  <a:srgbClr val="000000"/>
                </a:solidFill>
                <a:effectLst/>
              </a:defRPr>
            </a:pPr>
            <a:r>
              <a:rPr sz="4800" b="1">
                <a:solidFill>
                  <a:srgbClr val="FFFFFF"/>
                </a:solidFill>
                <a:effectLst>
                  <a:outerShdw blurRad="127000" dist="76200" dir="2700000" rotWithShape="0">
                    <a:srgbClr val="000000">
                      <a:alpha val="75000"/>
                    </a:srgbClr>
                  </a:outerShdw>
                </a:effectLst>
              </a:rPr>
              <a:t>Muslim</a:t>
            </a:r>
          </a:p>
        </p:txBody>
      </p:sp>
      <p:sp>
        <p:nvSpPr>
          <p:cNvPr id="181" name="Shape 181"/>
          <p:cNvSpPr/>
          <p:nvPr/>
        </p:nvSpPr>
        <p:spPr>
          <a:xfrm>
            <a:off x="10121900" y="3314700"/>
            <a:ext cx="2654300" cy="1765300"/>
          </a:xfrm>
          <a:custGeom>
            <a:avLst/>
            <a:gdLst/>
            <a:ahLst/>
            <a:cxnLst>
              <a:cxn ang="0">
                <a:pos x="wd2" y="hd2"/>
              </a:cxn>
              <a:cxn ang="5400000">
                <a:pos x="wd2" y="hd2"/>
              </a:cxn>
              <a:cxn ang="10800000">
                <a:pos x="wd2" y="hd2"/>
              </a:cxn>
              <a:cxn ang="16200000">
                <a:pos x="wd2" y="hd2"/>
              </a:cxn>
            </a:cxnLst>
            <a:rect l="0" t="0" r="r" b="b"/>
            <a:pathLst>
              <a:path w="21600" h="21600" extrusionOk="0">
                <a:moveTo>
                  <a:pt x="2067" y="0"/>
                </a:moveTo>
                <a:cubicBezTo>
                  <a:pt x="925" y="0"/>
                  <a:pt x="0" y="1391"/>
                  <a:pt x="0" y="3108"/>
                </a:cubicBezTo>
                <a:lnTo>
                  <a:pt x="0" y="12432"/>
                </a:lnTo>
                <a:cubicBezTo>
                  <a:pt x="0" y="14148"/>
                  <a:pt x="925" y="15540"/>
                  <a:pt x="2067" y="15540"/>
                </a:cubicBezTo>
                <a:lnTo>
                  <a:pt x="14986" y="15540"/>
                </a:lnTo>
                <a:lnTo>
                  <a:pt x="16019" y="21600"/>
                </a:lnTo>
                <a:lnTo>
                  <a:pt x="17053" y="15540"/>
                </a:lnTo>
                <a:lnTo>
                  <a:pt x="19533" y="15540"/>
                </a:lnTo>
                <a:cubicBezTo>
                  <a:pt x="20675" y="15540"/>
                  <a:pt x="21600" y="14148"/>
                  <a:pt x="21600" y="12432"/>
                </a:cubicBezTo>
                <a:lnTo>
                  <a:pt x="21600" y="3108"/>
                </a:lnTo>
                <a:cubicBezTo>
                  <a:pt x="21600" y="1391"/>
                  <a:pt x="20675" y="0"/>
                  <a:pt x="19533" y="0"/>
                </a:cubicBezTo>
                <a:lnTo>
                  <a:pt x="2067" y="0"/>
                </a:lnTo>
                <a:close/>
              </a:path>
            </a:pathLst>
          </a:custGeom>
          <a:solidFill>
            <a:srgbClr val="FF9300"/>
          </a:solidFill>
          <a:ln w="25400">
            <a:solidFill/>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0" tIns="0" rIns="0" bIns="0" anchor="ctr"/>
          <a:lstStyle>
            <a:lvl1pPr>
              <a:defRPr sz="4800" b="1">
                <a:effectLst>
                  <a:outerShdw blurRad="127000" dist="76200" dir="2700000" rotWithShape="0">
                    <a:srgbClr val="000000">
                      <a:alpha val="75000"/>
                    </a:srgbClr>
                  </a:outerShdw>
                </a:effectLst>
                <a:latin typeface="Helvetica Neue Light"/>
                <a:ea typeface="Helvetica Neue Light"/>
                <a:cs typeface="Helvetica Neue Light"/>
                <a:sym typeface="Helvetica Neue Light"/>
              </a:defRPr>
            </a:lvl1pPr>
          </a:lstStyle>
          <a:p>
            <a:pPr lvl="0">
              <a:defRPr sz="1800" b="0">
                <a:solidFill>
                  <a:srgbClr val="000000"/>
                </a:solidFill>
                <a:effectLst/>
              </a:defRPr>
            </a:pPr>
            <a:r>
              <a:rPr sz="4800" b="1">
                <a:solidFill>
                  <a:srgbClr val="FFFFFF"/>
                </a:solidFill>
                <a:effectLst>
                  <a:outerShdw blurRad="127000" dist="76200" dir="2700000" rotWithShape="0">
                    <a:srgbClr val="000000">
                      <a:alpha val="75000"/>
                    </a:srgbClr>
                  </a:outerShdw>
                </a:effectLst>
              </a:rPr>
              <a:t>Hindu</a:t>
            </a:r>
          </a:p>
        </p:txBody>
      </p:sp>
      <p:sp>
        <p:nvSpPr>
          <p:cNvPr id="182" name="Shape 182"/>
          <p:cNvSpPr/>
          <p:nvPr/>
        </p:nvSpPr>
        <p:spPr>
          <a:xfrm>
            <a:off x="5651500" y="673100"/>
            <a:ext cx="3167460" cy="1841500"/>
          </a:xfrm>
          <a:custGeom>
            <a:avLst/>
            <a:gdLst/>
            <a:ahLst/>
            <a:cxnLst>
              <a:cxn ang="0">
                <a:pos x="wd2" y="hd2"/>
              </a:cxn>
              <a:cxn ang="5400000">
                <a:pos x="wd2" y="hd2"/>
              </a:cxn>
              <a:cxn ang="10800000">
                <a:pos x="wd2" y="hd2"/>
              </a:cxn>
              <a:cxn ang="16200000">
                <a:pos x="wd2" y="hd2"/>
              </a:cxn>
            </a:cxnLst>
            <a:rect l="0" t="0" r="r" b="b"/>
            <a:pathLst>
              <a:path w="21600" h="21600" extrusionOk="0">
                <a:moveTo>
                  <a:pt x="1732" y="0"/>
                </a:moveTo>
                <a:cubicBezTo>
                  <a:pt x="775" y="0"/>
                  <a:pt x="0" y="1334"/>
                  <a:pt x="0" y="2979"/>
                </a:cubicBezTo>
                <a:lnTo>
                  <a:pt x="0" y="11917"/>
                </a:lnTo>
                <a:cubicBezTo>
                  <a:pt x="0" y="13563"/>
                  <a:pt x="775" y="14897"/>
                  <a:pt x="1732" y="14897"/>
                </a:cubicBezTo>
                <a:lnTo>
                  <a:pt x="2685" y="14897"/>
                </a:lnTo>
                <a:lnTo>
                  <a:pt x="3551" y="21600"/>
                </a:lnTo>
                <a:lnTo>
                  <a:pt x="4417" y="14897"/>
                </a:lnTo>
                <a:lnTo>
                  <a:pt x="19868" y="14897"/>
                </a:lnTo>
                <a:cubicBezTo>
                  <a:pt x="20825" y="14897"/>
                  <a:pt x="21600" y="13563"/>
                  <a:pt x="21600" y="11917"/>
                </a:cubicBezTo>
                <a:lnTo>
                  <a:pt x="21600" y="2979"/>
                </a:lnTo>
                <a:cubicBezTo>
                  <a:pt x="21600" y="1334"/>
                  <a:pt x="20825" y="0"/>
                  <a:pt x="19868" y="0"/>
                </a:cubicBezTo>
                <a:lnTo>
                  <a:pt x="1732" y="0"/>
                </a:lnTo>
                <a:close/>
              </a:path>
            </a:pathLst>
          </a:custGeom>
          <a:solidFill>
            <a:srgbClr val="FF9300"/>
          </a:solidFill>
          <a:ln w="25400">
            <a:solidFill/>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0" tIns="0" rIns="0" bIns="0" anchor="ctr"/>
          <a:lstStyle>
            <a:lvl1pPr>
              <a:defRPr sz="4800" b="1">
                <a:effectLst>
                  <a:outerShdw blurRad="127000" dist="76200" dir="2700000" rotWithShape="0">
                    <a:srgbClr val="000000">
                      <a:alpha val="75000"/>
                    </a:srgbClr>
                  </a:outerShdw>
                </a:effectLst>
                <a:latin typeface="Helvetica Neue Light"/>
                <a:ea typeface="Helvetica Neue Light"/>
                <a:cs typeface="Helvetica Neue Light"/>
                <a:sym typeface="Helvetica Neue Light"/>
              </a:defRPr>
            </a:lvl1pPr>
          </a:lstStyle>
          <a:p>
            <a:pPr lvl="0">
              <a:defRPr sz="1800" b="0">
                <a:solidFill>
                  <a:srgbClr val="000000"/>
                </a:solidFill>
                <a:effectLst/>
              </a:defRPr>
            </a:pPr>
            <a:r>
              <a:rPr sz="4800" b="1">
                <a:solidFill>
                  <a:srgbClr val="FFFFFF"/>
                </a:solidFill>
                <a:effectLst>
                  <a:outerShdw blurRad="127000" dist="76200" dir="2700000" rotWithShape="0">
                    <a:srgbClr val="000000">
                      <a:alpha val="75000"/>
                    </a:srgbClr>
                  </a:outerShdw>
                </a:effectLst>
              </a:rPr>
              <a:t>Buddhist</a:t>
            </a:r>
          </a:p>
        </p:txBody>
      </p:sp>
      <p:pic>
        <p:nvPicPr>
          <p:cNvPr id="183" name="Picture 182"/>
          <p:cNvPicPr/>
          <p:nvPr/>
        </p:nvPicPr>
        <p:blipFill>
          <a:blip r:embed="rId3">
            <a:extLst/>
          </a:blip>
          <a:stretch>
            <a:fillRect/>
          </a:stretch>
        </p:blipFill>
        <p:spPr>
          <a:xfrm>
            <a:off x="588513" y="6729176"/>
            <a:ext cx="5207001" cy="2491024"/>
          </a:xfrm>
          <a:prstGeom prst="rect">
            <a:avLst/>
          </a:prstGeom>
          <a:effectLst>
            <a:outerShdw blurRad="127000" dist="76200" dir="2700000" rotWithShape="0">
              <a:srgbClr val="000000">
                <a:alpha val="75000"/>
              </a:srgbClr>
            </a:outerShdw>
          </a:effectLst>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18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1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 grpId="1" animBg="1" advAuto="0"/>
      <p:bldP spid="180" grpId="3" animBg="1" advAuto="0"/>
      <p:bldP spid="181" grpId="4" animBg="1" advAuto="0"/>
      <p:bldP spid="182" grpId="2"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 name="DSC_0095.jpg"/>
          <p:cNvPicPr/>
          <p:nvPr/>
        </p:nvPicPr>
        <p:blipFill>
          <a:blip r:embed="rId2">
            <a:extLst/>
          </a:blip>
          <a:stretch>
            <a:fillRect/>
          </a:stretch>
        </p:blipFill>
        <p:spPr>
          <a:xfrm>
            <a:off x="-787400" y="0"/>
            <a:ext cx="14566900" cy="9753600"/>
          </a:xfrm>
          <a:prstGeom prst="rect">
            <a:avLst/>
          </a:prstGeom>
          <a:ln w="12700">
            <a:miter lim="400000"/>
          </a:ln>
        </p:spPr>
      </p:pic>
      <p:pic>
        <p:nvPicPr>
          <p:cNvPr id="186" name="Picture 185"/>
          <p:cNvPicPr/>
          <p:nvPr/>
        </p:nvPicPr>
        <p:blipFill>
          <a:blip r:embed="rId3">
            <a:extLst/>
          </a:blip>
          <a:stretch>
            <a:fillRect/>
          </a:stretch>
        </p:blipFill>
        <p:spPr>
          <a:xfrm>
            <a:off x="4476936" y="8432799"/>
            <a:ext cx="3542928" cy="977902"/>
          </a:xfrm>
          <a:prstGeom prst="rect">
            <a:avLst/>
          </a:prstGeom>
          <a:effectLst>
            <a:outerShdw blurRad="63500" dist="25400" dir="5400000" rotWithShape="0">
              <a:srgbClr val="000000">
                <a:alpha val="50000"/>
              </a:srgbClr>
            </a:outerShdw>
          </a:effectLst>
        </p:spPr>
      </p:pic>
    </p:spTree>
  </p:cSld>
  <p:clrMapOvr>
    <a:masterClrMapping/>
  </p:clrMapOvr>
  <p:transition xmlns:p14="http://schemas.microsoft.com/office/powerpoint/2010/mai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 name="DSC_0233.jpg"/>
          <p:cNvPicPr/>
          <p:nvPr/>
        </p:nvPicPr>
        <p:blipFill>
          <a:blip r:embed="rId2">
            <a:extLst/>
          </a:blip>
          <a:stretch>
            <a:fillRect/>
          </a:stretch>
        </p:blipFill>
        <p:spPr>
          <a:xfrm>
            <a:off x="-787400" y="0"/>
            <a:ext cx="14566900" cy="9753600"/>
          </a:xfrm>
          <a:prstGeom prst="rect">
            <a:avLst/>
          </a:prstGeom>
          <a:ln w="12700">
            <a:miter lim="400000"/>
          </a:ln>
        </p:spPr>
      </p:pic>
    </p:spTree>
  </p:cSld>
  <p:clrMapOvr>
    <a:masterClrMapping/>
  </p:clrMapOvr>
  <p:transition xmlns:p14="http://schemas.microsoft.com/office/powerpoint/2010/mai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DSC_0114.jpg"/>
          <p:cNvPicPr/>
          <p:nvPr/>
        </p:nvPicPr>
        <p:blipFill>
          <a:blip r:embed="rId2">
            <a:extLst/>
          </a:blip>
          <a:stretch>
            <a:fillRect/>
          </a:stretch>
        </p:blipFill>
        <p:spPr>
          <a:xfrm>
            <a:off x="-787400" y="0"/>
            <a:ext cx="14566900" cy="9753600"/>
          </a:xfrm>
          <a:prstGeom prst="rect">
            <a:avLst/>
          </a:prstGeom>
          <a:ln w="12700">
            <a:miter lim="400000"/>
          </a:ln>
        </p:spPr>
      </p:pic>
    </p:spTree>
  </p:cSld>
  <p:clrMapOvr>
    <a:masterClrMapping/>
  </p:clrMapOvr>
  <p:transition xmlns:p14="http://schemas.microsoft.com/office/powerpoint/2010/mai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 name="DSC_0084.jpg"/>
          <p:cNvPicPr/>
          <p:nvPr/>
        </p:nvPicPr>
        <p:blipFill>
          <a:blip r:embed="rId2">
            <a:extLst/>
          </a:blip>
          <a:stretch>
            <a:fillRect/>
          </a:stretch>
        </p:blipFill>
        <p:spPr>
          <a:xfrm>
            <a:off x="0" y="-4838700"/>
            <a:ext cx="13004800" cy="19418300"/>
          </a:xfrm>
          <a:prstGeom prst="rect">
            <a:avLst/>
          </a:prstGeom>
          <a:ln w="12700">
            <a:miter lim="400000"/>
          </a:ln>
        </p:spPr>
      </p:pic>
    </p:spTree>
  </p:cSld>
  <p:clrMapOvr>
    <a:masterClrMapping/>
  </p:clrMapOvr>
  <p:transition xmlns:p14="http://schemas.microsoft.com/office/powerpoint/2010/mai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 name="Shape 120"/>
          <p:cNvSpPr/>
          <p:nvPr/>
        </p:nvSpPr>
        <p:spPr>
          <a:xfrm>
            <a:off x="5485817" y="546099"/>
            <a:ext cx="1985417" cy="1549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a:defRPr sz="10000" b="1" cap="all" spc="1600">
                <a:solidFill>
                  <a:srgbClr val="000000"/>
                </a:solidFill>
                <a:latin typeface="Georgia"/>
                <a:ea typeface="Georgia"/>
                <a:cs typeface="Georgia"/>
                <a:sym typeface="Georgia"/>
              </a:defRPr>
            </a:lvl1pPr>
          </a:lstStyle>
          <a:p>
            <a:pPr lvl="0">
              <a:defRPr sz="1800" b="0" cap="none" spc="0"/>
            </a:pPr>
            <a:r>
              <a:rPr sz="10000" b="1" cap="all" spc="1600"/>
              <a:t>57</a:t>
            </a:r>
          </a:p>
        </p:txBody>
      </p:sp>
      <p:sp>
        <p:nvSpPr>
          <p:cNvPr id="121" name="Shape 121"/>
          <p:cNvSpPr/>
          <p:nvPr/>
        </p:nvSpPr>
        <p:spPr>
          <a:xfrm>
            <a:off x="1106294" y="2730499"/>
            <a:ext cx="10792212" cy="4292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marL="457200" lvl="0" indent="-457200" algn="l" defTabSz="457200">
              <a:tabLst>
                <a:tab pos="139700" algn="l"/>
                <a:tab pos="457200" algn="l"/>
              </a:tabLst>
              <a:defRPr sz="1800">
                <a:solidFill>
                  <a:srgbClr val="000000"/>
                </a:solidFill>
              </a:defRPr>
            </a:pPr>
            <a:r>
              <a:rPr sz="1600">
                <a:latin typeface="Times Roman"/>
                <a:ea typeface="Times Roman"/>
                <a:cs typeface="Times Roman"/>
                <a:sym typeface="Times Roman"/>
              </a:rPr>
              <a:t>		</a:t>
            </a:r>
            <a:r>
              <a:rPr sz="4800">
                <a:latin typeface="Georgia"/>
                <a:ea typeface="Georgia"/>
                <a:cs typeface="Georgia"/>
                <a:sym typeface="Georgia"/>
              </a:rPr>
              <a:t>Interpret different texts and primary sources to describe the major components of history and culture including language, clothing, food, art, beliefs, customs, and music. (C, H)</a:t>
            </a:r>
          </a:p>
        </p:txBody>
      </p:sp>
    </p:spTree>
  </p:cSld>
  <p:clrMapOvr>
    <a:masterClrMapping/>
  </p:clrMapOvr>
  <p:transition xmlns:p14="http://schemas.microsoft.com/office/powerpoint/2010/mai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 name="DSC_0146.jpg"/>
          <p:cNvPicPr/>
          <p:nvPr/>
        </p:nvPicPr>
        <p:blipFill>
          <a:blip r:embed="rId2">
            <a:extLst/>
          </a:blip>
          <a:stretch>
            <a:fillRect/>
          </a:stretch>
        </p:blipFill>
        <p:spPr>
          <a:xfrm>
            <a:off x="-787400" y="0"/>
            <a:ext cx="14566900" cy="9753600"/>
          </a:xfrm>
          <a:prstGeom prst="rect">
            <a:avLst/>
          </a:prstGeom>
          <a:ln w="12700">
            <a:miter lim="400000"/>
          </a:ln>
        </p:spPr>
      </p:pic>
      <p:pic>
        <p:nvPicPr>
          <p:cNvPr id="195" name="Picture 194"/>
          <p:cNvPicPr/>
          <p:nvPr/>
        </p:nvPicPr>
        <p:blipFill>
          <a:blip r:embed="rId3">
            <a:extLst/>
          </a:blip>
          <a:stretch>
            <a:fillRect/>
          </a:stretch>
        </p:blipFill>
        <p:spPr>
          <a:xfrm>
            <a:off x="384069" y="7251700"/>
            <a:ext cx="12236662" cy="1866900"/>
          </a:xfrm>
          <a:prstGeom prst="rect">
            <a:avLst/>
          </a:prstGeom>
          <a:effectLst>
            <a:outerShdw blurRad="63500" dist="25400" dir="5400000" rotWithShape="0">
              <a:srgbClr val="000000">
                <a:alpha val="50000"/>
              </a:srgbClr>
            </a:outerShdw>
          </a:effectLst>
        </p:spPr>
      </p:pic>
    </p:spTree>
  </p:cSld>
  <p:clrMapOvr>
    <a:masterClrMapping/>
  </p:clrMapOvr>
  <p:transition xmlns:p14="http://schemas.microsoft.com/office/powerpoint/2010/mai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 name="73476_638_365.jpg"/>
          <p:cNvPicPr/>
          <p:nvPr/>
        </p:nvPicPr>
        <p:blipFill>
          <a:blip r:embed="rId2">
            <a:extLst/>
          </a:blip>
          <a:stretch>
            <a:fillRect/>
          </a:stretch>
        </p:blipFill>
        <p:spPr>
          <a:xfrm>
            <a:off x="-2216150" y="0"/>
            <a:ext cx="17437100" cy="9975771"/>
          </a:xfrm>
          <a:prstGeom prst="rect">
            <a:avLst/>
          </a:prstGeom>
          <a:ln w="12700">
            <a:miter lim="400000"/>
          </a:ln>
        </p:spPr>
      </p:pic>
    </p:spTree>
  </p:cSld>
  <p:clrMapOvr>
    <a:masterClrMapping/>
  </p:clrMapOvr>
  <p:transition xmlns:p14="http://schemas.microsoft.com/office/powerpoint/2010/mai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 name="DSC_0152.jpg"/>
          <p:cNvPicPr/>
          <p:nvPr/>
        </p:nvPicPr>
        <p:blipFill>
          <a:blip r:embed="rId2">
            <a:extLst/>
          </a:blip>
          <a:stretch>
            <a:fillRect/>
          </a:stretch>
        </p:blipFill>
        <p:spPr>
          <a:xfrm>
            <a:off x="-787400" y="0"/>
            <a:ext cx="14566900" cy="9753600"/>
          </a:xfrm>
          <a:prstGeom prst="rect">
            <a:avLst/>
          </a:prstGeom>
          <a:ln w="12700">
            <a:miter lim="400000"/>
          </a:ln>
        </p:spPr>
      </p:pic>
    </p:spTree>
  </p:cSld>
  <p:clrMapOvr>
    <a:masterClrMapping/>
  </p:clrMapOvr>
  <p:transition xmlns:p14="http://schemas.microsoft.com/office/powerpoint/2010/mai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 name="DSC_0145.jpg"/>
          <p:cNvPicPr/>
          <p:nvPr/>
        </p:nvPicPr>
        <p:blipFill>
          <a:blip r:embed="rId2">
            <a:extLst/>
          </a:blip>
          <a:stretch>
            <a:fillRect/>
          </a:stretch>
        </p:blipFill>
        <p:spPr>
          <a:xfrm>
            <a:off x="-787400" y="0"/>
            <a:ext cx="14566900" cy="9753600"/>
          </a:xfrm>
          <a:prstGeom prst="rect">
            <a:avLst/>
          </a:prstGeom>
          <a:ln w="12700">
            <a:miter lim="400000"/>
          </a:ln>
        </p:spPr>
      </p:pic>
    </p:spTree>
  </p:cSld>
  <p:clrMapOvr>
    <a:masterClrMapping/>
  </p:clrMapOvr>
  <p:transition xmlns:p14="http://schemas.microsoft.com/office/powerpoint/2010/mai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 name="DSC_0147.jpg"/>
          <p:cNvPicPr/>
          <p:nvPr/>
        </p:nvPicPr>
        <p:blipFill>
          <a:blip r:embed="rId2">
            <a:extLst/>
          </a:blip>
          <a:stretch>
            <a:fillRect/>
          </a:stretch>
        </p:blipFill>
        <p:spPr>
          <a:xfrm>
            <a:off x="-787400" y="0"/>
            <a:ext cx="14566900" cy="9753600"/>
          </a:xfrm>
          <a:prstGeom prst="rect">
            <a:avLst/>
          </a:prstGeom>
          <a:ln w="12700">
            <a:miter lim="400000"/>
          </a:ln>
        </p:spPr>
      </p:pic>
    </p:spTree>
  </p:cSld>
  <p:clrMapOvr>
    <a:masterClrMapping/>
  </p:clrMapOvr>
  <p:transition xmlns:p14="http://schemas.microsoft.com/office/powerpoint/2010/mai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 name="DSC_0193.jpg"/>
          <p:cNvPicPr/>
          <p:nvPr/>
        </p:nvPicPr>
        <p:blipFill>
          <a:blip r:embed="rId2">
            <a:extLst/>
          </a:blip>
          <a:stretch>
            <a:fillRect/>
          </a:stretch>
        </p:blipFill>
        <p:spPr>
          <a:xfrm>
            <a:off x="-787400" y="0"/>
            <a:ext cx="14566900" cy="9753600"/>
          </a:xfrm>
          <a:prstGeom prst="rect">
            <a:avLst/>
          </a:prstGeom>
          <a:ln w="12700">
            <a:miter lim="400000"/>
          </a:ln>
        </p:spPr>
      </p:pic>
      <p:pic>
        <p:nvPicPr>
          <p:cNvPr id="206" name="Picture 205"/>
          <p:cNvPicPr/>
          <p:nvPr/>
        </p:nvPicPr>
        <p:blipFill>
          <a:blip r:embed="rId3">
            <a:extLst/>
          </a:blip>
          <a:stretch>
            <a:fillRect/>
          </a:stretch>
        </p:blipFill>
        <p:spPr>
          <a:xfrm>
            <a:off x="4568558" y="8432799"/>
            <a:ext cx="3359684" cy="977902"/>
          </a:xfrm>
          <a:prstGeom prst="rect">
            <a:avLst/>
          </a:prstGeom>
          <a:effectLst>
            <a:outerShdw blurRad="63500" dist="25400" dir="5400000" rotWithShape="0">
              <a:srgbClr val="000000">
                <a:alpha val="50000"/>
              </a:srgbClr>
            </a:outerShdw>
          </a:effectLst>
        </p:spPr>
      </p:pic>
    </p:spTree>
  </p:cSld>
  <p:clrMapOvr>
    <a:masterClrMapping/>
  </p:clrMapOvr>
  <p:transition xmlns:p14="http://schemas.microsoft.com/office/powerpoint/2010/mai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 name="DSC_0176.jpg"/>
          <p:cNvPicPr/>
          <p:nvPr/>
        </p:nvPicPr>
        <p:blipFill>
          <a:blip r:embed="rId2">
            <a:extLst/>
          </a:blip>
          <a:stretch>
            <a:fillRect/>
          </a:stretch>
        </p:blipFill>
        <p:spPr>
          <a:xfrm>
            <a:off x="-787400" y="0"/>
            <a:ext cx="14566900" cy="9753600"/>
          </a:xfrm>
          <a:prstGeom prst="rect">
            <a:avLst/>
          </a:prstGeom>
          <a:ln w="12700">
            <a:miter lim="400000"/>
          </a:ln>
        </p:spPr>
      </p:pic>
    </p:spTree>
  </p:cSld>
  <p:clrMapOvr>
    <a:masterClrMapping/>
  </p:clrMapOvr>
  <p:transition xmlns:p14="http://schemas.microsoft.com/office/powerpoint/2010/mai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 name="DSC_0214.jpg"/>
          <p:cNvPicPr/>
          <p:nvPr/>
        </p:nvPicPr>
        <p:blipFill>
          <a:blip r:embed="rId2">
            <a:extLst/>
          </a:blip>
          <a:stretch>
            <a:fillRect/>
          </a:stretch>
        </p:blipFill>
        <p:spPr>
          <a:xfrm>
            <a:off x="-787400" y="0"/>
            <a:ext cx="14566900" cy="9753600"/>
          </a:xfrm>
          <a:prstGeom prst="rect">
            <a:avLst/>
          </a:prstGeom>
          <a:ln w="12700">
            <a:miter lim="400000"/>
          </a:ln>
        </p:spPr>
      </p:pic>
    </p:spTree>
  </p:cSld>
  <p:clrMapOvr>
    <a:masterClrMapping/>
  </p:clrMapOvr>
  <p:transition xmlns:p14="http://schemas.microsoft.com/office/powerpoint/2010/mai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DSC_0916.jpg"/>
          <p:cNvPicPr/>
          <p:nvPr/>
        </p:nvPicPr>
        <p:blipFill>
          <a:blip r:embed="rId2">
            <a:extLst/>
          </a:blip>
          <a:stretch>
            <a:fillRect/>
          </a:stretch>
        </p:blipFill>
        <p:spPr>
          <a:xfrm>
            <a:off x="-7356079" y="-3709253"/>
            <a:ext cx="20980401" cy="14047906"/>
          </a:xfrm>
          <a:prstGeom prst="rect">
            <a:avLst/>
          </a:prstGeom>
          <a:ln w="12700">
            <a:miter lim="400000"/>
          </a:ln>
        </p:spPr>
      </p:pic>
      <p:pic>
        <p:nvPicPr>
          <p:cNvPr id="213" name="Picture 212"/>
          <p:cNvPicPr/>
          <p:nvPr/>
        </p:nvPicPr>
        <p:blipFill>
          <a:blip r:embed="rId3">
            <a:extLst/>
          </a:blip>
          <a:stretch>
            <a:fillRect/>
          </a:stretch>
        </p:blipFill>
        <p:spPr>
          <a:xfrm>
            <a:off x="4181140" y="8432799"/>
            <a:ext cx="4134520" cy="977902"/>
          </a:xfrm>
          <a:prstGeom prst="rect">
            <a:avLst/>
          </a:prstGeom>
          <a:effectLst>
            <a:outerShdw blurRad="63500" dist="25400" dir="5400000" rotWithShape="0">
              <a:srgbClr val="000000">
                <a:alpha val="50000"/>
              </a:srgbClr>
            </a:outerShdw>
          </a:effectLst>
        </p:spPr>
      </p:pic>
    </p:spTree>
  </p:cSld>
  <p:clrMapOvr>
    <a:masterClrMapping/>
  </p:clrMapOvr>
  <p:transition xmlns:p14="http://schemas.microsoft.com/office/powerpoint/2010/mai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 name="DSC_0100.jpg"/>
          <p:cNvPicPr/>
          <p:nvPr/>
        </p:nvPicPr>
        <p:blipFill>
          <a:blip r:embed="rId2">
            <a:extLst/>
          </a:blip>
          <a:stretch>
            <a:fillRect/>
          </a:stretch>
        </p:blipFill>
        <p:spPr>
          <a:xfrm>
            <a:off x="-787400" y="0"/>
            <a:ext cx="14566900" cy="9753600"/>
          </a:xfrm>
          <a:prstGeom prst="rect">
            <a:avLst/>
          </a:prstGeom>
          <a:ln w="12700">
            <a:miter lim="400000"/>
          </a:ln>
        </p:spPr>
      </p:pic>
    </p:spTree>
  </p:cSld>
  <p:clrMapOvr>
    <a:masterClrMapping/>
  </p:clrMapOvr>
  <p:transition xmlns:p14="http://schemas.microsoft.com/office/powerpoint/2010/mai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DSC_0141.jpeg"/>
          <p:cNvPicPr/>
          <p:nvPr/>
        </p:nvPicPr>
        <p:blipFill>
          <a:blip r:embed="rId2">
            <a:extLst/>
          </a:blip>
          <a:srcRect l="19579" t="26508" r="17711" b="11008"/>
          <a:stretch>
            <a:fillRect/>
          </a:stretch>
        </p:blipFill>
        <p:spPr>
          <a:xfrm>
            <a:off x="533400" y="508000"/>
            <a:ext cx="11938000" cy="7962900"/>
          </a:xfrm>
          <a:prstGeom prst="rect">
            <a:avLst/>
          </a:prstGeom>
          <a:ln w="12700">
            <a:miter lim="400000"/>
          </a:ln>
          <a:effectLst>
            <a:outerShdw blurRad="127000" dist="76200" dir="2700000" rotWithShape="0">
              <a:srgbClr val="000000">
                <a:alpha val="75000"/>
              </a:srgbClr>
            </a:outerShdw>
          </a:effectLst>
        </p:spPr>
      </p:pic>
      <p:graphicFrame>
        <p:nvGraphicFramePr>
          <p:cNvPr id="124" name="Table 124"/>
          <p:cNvGraphicFramePr/>
          <p:nvPr>
            <p:extLst>
              <p:ext uri="{D42A27DB-BD31-4B8C-83A1-F6EECF244321}">
                <p14:modId xmlns:p14="http://schemas.microsoft.com/office/powerpoint/2010/main" val="3341109868"/>
              </p:ext>
            </p:extLst>
          </p:nvPr>
        </p:nvGraphicFramePr>
        <p:xfrm>
          <a:off x="139700" y="7429500"/>
          <a:ext cx="12725398" cy="2032000"/>
        </p:xfrm>
        <a:graphic>
          <a:graphicData uri="http://schemas.openxmlformats.org/drawingml/2006/table">
            <a:tbl>
              <a:tblPr>
                <a:tableStyleId>{4C3C2611-4C71-4FC5-86AE-919BDF0F9419}</a:tableStyleId>
              </a:tblPr>
              <a:tblGrid>
                <a:gridCol w="4021708"/>
                <a:gridCol w="4351845"/>
                <a:gridCol w="4351845"/>
              </a:tblGrid>
              <a:tr h="1016000">
                <a:tc rowSpan="2">
                  <a:txBody>
                    <a:bodyPr/>
                    <a:lstStyle/>
                    <a:p>
                      <a:pPr lvl="0" defTabSz="457200">
                        <a:defRPr>
                          <a:solidFill>
                            <a:srgbClr val="000000"/>
                          </a:solidFill>
                        </a:defRPr>
                      </a:pPr>
                      <a:r>
                        <a:rPr sz="4800" b="1" dirty="0">
                          <a:latin typeface="Helvetica Neue"/>
                          <a:ea typeface="Helvetica Neue"/>
                          <a:cs typeface="Helvetica Neue"/>
                          <a:sym typeface="Helvetica Neue"/>
                        </a:rPr>
                        <a:t>Singapore</a:t>
                      </a:r>
                    </a:p>
                  </a:txBody>
                  <a:tcPr marL="63500" marR="63500" marT="63500" marB="6350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lvl="0" algn="l" defTabSz="457200">
                        <a:defRPr>
                          <a:solidFill>
                            <a:srgbClr val="000000"/>
                          </a:solidFill>
                        </a:defRPr>
                      </a:pPr>
                      <a:r>
                        <a:rPr sz="3000" b="1">
                          <a:latin typeface="Helvetica Neue"/>
                          <a:ea typeface="Helvetica Neue"/>
                          <a:cs typeface="Helvetica Neue"/>
                          <a:sym typeface="Helvetica Neue"/>
                        </a:rPr>
                        <a:t>Pop: 4.3 million</a:t>
                      </a:r>
                    </a:p>
                  </a:txBody>
                  <a:tcPr marL="63500" marR="63500" marT="63500" marB="6350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lvl="0" algn="l" defTabSz="457200">
                        <a:defRPr>
                          <a:solidFill>
                            <a:srgbClr val="000000"/>
                          </a:solidFill>
                        </a:defRPr>
                      </a:pPr>
                      <a:r>
                        <a:rPr sz="3000" b="1">
                          <a:latin typeface="Helvetica Neue"/>
                          <a:ea typeface="Helvetica Neue"/>
                          <a:cs typeface="Helvetica Neue"/>
                          <a:sym typeface="Helvetica Neue"/>
                        </a:rPr>
                        <a:t>HDI Rank: 26</a:t>
                      </a:r>
                    </a:p>
                  </a:txBody>
                  <a:tcPr marL="63500" marR="63500" marT="63500" marB="6350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r>
              <a:tr h="1016000">
                <a:tc vMerge="1">
                  <a:txBody>
                    <a:bodyPr/>
                    <a:lstStyle/>
                    <a:p>
                      <a:endParaRPr lang="en-US"/>
                    </a:p>
                  </a:txBody>
                  <a:tcPr/>
                </a:tc>
                <a:tc>
                  <a:txBody>
                    <a:bodyPr/>
                    <a:lstStyle/>
                    <a:p>
                      <a:pPr lvl="0" algn="l" defTabSz="457200">
                        <a:defRPr>
                          <a:solidFill>
                            <a:srgbClr val="000000"/>
                          </a:solidFill>
                        </a:defRPr>
                      </a:pPr>
                      <a:r>
                        <a:rPr sz="2800" b="1" dirty="0">
                          <a:latin typeface="Helvetica Neue"/>
                          <a:ea typeface="Helvetica Neue"/>
                          <a:cs typeface="Helvetica Neue"/>
                          <a:sym typeface="Helvetica Neue"/>
                        </a:rPr>
                        <a:t>GDP per Capita: $59,700</a:t>
                      </a:r>
                    </a:p>
                  </a:txBody>
                  <a:tcPr marL="63500" marR="63500" marT="63500" marB="6350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lvl="0" algn="l" defTabSz="457200">
                        <a:defRPr>
                          <a:solidFill>
                            <a:srgbClr val="000000"/>
                          </a:solidFill>
                        </a:defRPr>
                      </a:pPr>
                      <a:r>
                        <a:rPr sz="3000" b="1" dirty="0">
                          <a:latin typeface="Helvetica Neue"/>
                          <a:ea typeface="Helvetica Neue"/>
                          <a:cs typeface="Helvetica Neue"/>
                          <a:sym typeface="Helvetica Neue"/>
                        </a:rPr>
                        <a:t>Life Expectancy: 81.1</a:t>
                      </a:r>
                    </a:p>
                  </a:txBody>
                  <a:tcPr marL="63500" marR="63500" marT="63500" marB="6350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r>
            </a:tbl>
          </a:graphicData>
        </a:graphic>
      </p:graphicFrame>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1"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 name="DSC_0374.jpg"/>
          <p:cNvPicPr/>
          <p:nvPr/>
        </p:nvPicPr>
        <p:blipFill>
          <a:blip r:embed="rId2">
            <a:extLst/>
          </a:blip>
          <a:stretch>
            <a:fillRect/>
          </a:stretch>
        </p:blipFill>
        <p:spPr>
          <a:xfrm>
            <a:off x="-3111500" y="-5099050"/>
            <a:ext cx="25131696" cy="16827500"/>
          </a:xfrm>
          <a:prstGeom prst="rect">
            <a:avLst/>
          </a:prstGeom>
          <a:ln w="12700">
            <a:miter lim="400000"/>
          </a:ln>
        </p:spPr>
      </p:pic>
    </p:spTree>
  </p:cSld>
  <p:clrMapOvr>
    <a:masterClrMapping/>
  </p:clrMapOvr>
  <p:transition xmlns:p14="http://schemas.microsoft.com/office/powerpoint/2010/mai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 name="DSC_0105.jpg"/>
          <p:cNvPicPr/>
          <p:nvPr/>
        </p:nvPicPr>
        <p:blipFill>
          <a:blip r:embed="rId2">
            <a:extLst/>
          </a:blip>
          <a:stretch>
            <a:fillRect/>
          </a:stretch>
        </p:blipFill>
        <p:spPr>
          <a:xfrm>
            <a:off x="-7588250" y="0"/>
            <a:ext cx="24663400" cy="16513943"/>
          </a:xfrm>
          <a:prstGeom prst="rect">
            <a:avLst/>
          </a:prstGeom>
          <a:ln w="12700">
            <a:miter lim="400000"/>
          </a:ln>
        </p:spPr>
      </p:pic>
    </p:spTree>
  </p:cSld>
  <p:clrMapOvr>
    <a:masterClrMapping/>
  </p:clrMapOvr>
  <p:transition xmlns:p14="http://schemas.microsoft.com/office/powerpoint/2010/mai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 name="DSC_0039.jpg"/>
          <p:cNvPicPr/>
          <p:nvPr/>
        </p:nvPicPr>
        <p:blipFill>
          <a:blip r:embed="rId2">
            <a:extLst/>
          </a:blip>
          <a:stretch>
            <a:fillRect/>
          </a:stretch>
        </p:blipFill>
        <p:spPr>
          <a:xfrm>
            <a:off x="-787400" y="0"/>
            <a:ext cx="14566900" cy="9753600"/>
          </a:xfrm>
          <a:prstGeom prst="rect">
            <a:avLst/>
          </a:prstGeom>
          <a:ln w="12700">
            <a:miter lim="400000"/>
          </a:ln>
        </p:spPr>
      </p:pic>
      <p:pic>
        <p:nvPicPr>
          <p:cNvPr id="222" name="Picture 221"/>
          <p:cNvPicPr/>
          <p:nvPr/>
        </p:nvPicPr>
        <p:blipFill>
          <a:blip r:embed="rId3">
            <a:extLst/>
          </a:blip>
          <a:stretch>
            <a:fillRect/>
          </a:stretch>
        </p:blipFill>
        <p:spPr>
          <a:xfrm>
            <a:off x="2115839" y="8432799"/>
            <a:ext cx="8265122" cy="977902"/>
          </a:xfrm>
          <a:prstGeom prst="rect">
            <a:avLst/>
          </a:prstGeom>
          <a:effectLst>
            <a:outerShdw blurRad="63500" dist="25400" dir="5400000" rotWithShape="0">
              <a:srgbClr val="000000">
                <a:alpha val="50000"/>
              </a:srgbClr>
            </a:outerShdw>
          </a:effectLst>
        </p:spPr>
      </p:pic>
    </p:spTree>
  </p:cSld>
  <p:clrMapOvr>
    <a:masterClrMapping/>
  </p:clrMapOvr>
  <p:transition xmlns:p14="http://schemas.microsoft.com/office/powerpoint/2010/mai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DSC_0039.jpg"/>
          <p:cNvPicPr/>
          <p:nvPr/>
        </p:nvPicPr>
        <p:blipFill>
          <a:blip r:embed="rId2">
            <a:extLst/>
          </a:blip>
          <a:stretch>
            <a:fillRect/>
          </a:stretch>
        </p:blipFill>
        <p:spPr>
          <a:xfrm>
            <a:off x="-5811755" y="-406400"/>
            <a:ext cx="25530010" cy="17094200"/>
          </a:xfrm>
          <a:prstGeom prst="rect">
            <a:avLst/>
          </a:prstGeom>
          <a:ln w="12700">
            <a:miter lim="400000"/>
          </a:ln>
        </p:spPr>
      </p:pic>
    </p:spTree>
  </p:cSld>
  <p:clrMapOvr>
    <a:masterClrMapping/>
  </p:clrMapOvr>
  <p:transition xmlns:p14="http://schemas.microsoft.com/office/powerpoint/2010/mai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 name="SingaporeEmbarkationCard.tiff"/>
          <p:cNvPicPr/>
          <p:nvPr/>
        </p:nvPicPr>
        <p:blipFill>
          <a:blip r:embed="rId2">
            <a:extLst/>
          </a:blip>
          <a:stretch>
            <a:fillRect/>
          </a:stretch>
        </p:blipFill>
        <p:spPr>
          <a:xfrm>
            <a:off x="63500" y="927100"/>
            <a:ext cx="12865100" cy="7881323"/>
          </a:xfrm>
          <a:prstGeom prst="rect">
            <a:avLst/>
          </a:prstGeom>
          <a:ln w="12700">
            <a:miter lim="400000"/>
          </a:ln>
        </p:spPr>
      </p:pic>
      <p:pic>
        <p:nvPicPr>
          <p:cNvPr id="227" name="Picture 226"/>
          <p:cNvPicPr/>
          <p:nvPr/>
        </p:nvPicPr>
        <p:blipFill>
          <a:blip r:embed="rId3">
            <a:extLst/>
          </a:blip>
          <a:stretch>
            <a:fillRect/>
          </a:stretch>
        </p:blipFill>
        <p:spPr>
          <a:xfrm>
            <a:off x="279400" y="6769100"/>
            <a:ext cx="6210300" cy="2222501"/>
          </a:xfrm>
          <a:prstGeom prst="rect">
            <a:avLst/>
          </a:prstGeom>
          <a:effectLst>
            <a:outerShdw blurRad="127000" dist="76200" dir="2700000" rotWithShape="0">
              <a:srgbClr val="000000">
                <a:alpha val="75000"/>
              </a:srgbClr>
            </a:outerShdw>
          </a:effectLst>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227"/>
                                        </p:tgtEl>
                                        <p:attrNameLst>
                                          <p:attrName>style.visibility</p:attrName>
                                        </p:attrNameLst>
                                      </p:cBhvr>
                                      <p:to>
                                        <p:strVal val="visible"/>
                                      </p:to>
                                    </p:set>
                                    <p:animEffect transition="in" filter="wipe(left)">
                                      <p:cBhvr>
                                        <p:cTn id="7" dur="1000"/>
                                        <p:tgtEl>
                                          <p:spTgt spid="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 grpId="1"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 name="Screen shot 2013-01-30 at 9.52.56 PM.png"/>
          <p:cNvPicPr/>
          <p:nvPr/>
        </p:nvPicPr>
        <p:blipFill>
          <a:blip r:embed="rId2">
            <a:extLst/>
          </a:blip>
          <a:stretch>
            <a:fillRect/>
          </a:stretch>
        </p:blipFill>
        <p:spPr>
          <a:xfrm>
            <a:off x="97566" y="-50800"/>
            <a:ext cx="12796969" cy="9842501"/>
          </a:xfrm>
          <a:prstGeom prst="rect">
            <a:avLst/>
          </a:prstGeom>
          <a:ln w="12700">
            <a:miter lim="400000"/>
          </a:ln>
        </p:spPr>
      </p:pic>
    </p:spTree>
  </p:cSld>
  <p:clrMapOvr>
    <a:masterClrMapping/>
  </p:clrMapOvr>
  <p:transition xmlns:p14="http://schemas.microsoft.com/office/powerpoint/2010/mai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 name="DSC_0917.jpg"/>
          <p:cNvPicPr/>
          <p:nvPr/>
        </p:nvPicPr>
        <p:blipFill>
          <a:blip r:embed="rId2">
            <a:extLst/>
          </a:blip>
          <a:stretch>
            <a:fillRect/>
          </a:stretch>
        </p:blipFill>
        <p:spPr>
          <a:xfrm>
            <a:off x="-787400" y="0"/>
            <a:ext cx="14566900" cy="9753600"/>
          </a:xfrm>
          <a:prstGeom prst="rect">
            <a:avLst/>
          </a:prstGeom>
          <a:ln w="12700">
            <a:miter lim="400000"/>
          </a:ln>
        </p:spPr>
      </p:pic>
    </p:spTree>
  </p:cSld>
  <p:clrMapOvr>
    <a:masterClrMapping/>
  </p:clrMapOvr>
  <p:transition xmlns:p14="http://schemas.microsoft.com/office/powerpoint/2010/mai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DSC_0915.jpg"/>
          <p:cNvPicPr/>
          <p:nvPr/>
        </p:nvPicPr>
        <p:blipFill>
          <a:blip r:embed="rId2">
            <a:extLst/>
          </a:blip>
          <a:stretch>
            <a:fillRect/>
          </a:stretch>
        </p:blipFill>
        <p:spPr>
          <a:xfrm>
            <a:off x="-787400" y="0"/>
            <a:ext cx="14566900" cy="9753600"/>
          </a:xfrm>
          <a:prstGeom prst="rect">
            <a:avLst/>
          </a:prstGeom>
          <a:ln w="12700">
            <a:miter lim="400000"/>
          </a:ln>
        </p:spPr>
      </p:pic>
    </p:spTree>
  </p:cSld>
  <p:clrMapOvr>
    <a:masterClrMapping/>
  </p:clrMapOvr>
  <p:transition xmlns:p14="http://schemas.microsoft.com/office/powerpoint/2010/mai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DSC_0023.jpg"/>
          <p:cNvPicPr/>
          <p:nvPr/>
        </p:nvPicPr>
        <p:blipFill>
          <a:blip r:embed="rId2">
            <a:extLst/>
          </a:blip>
          <a:stretch>
            <a:fillRect/>
          </a:stretch>
        </p:blipFill>
        <p:spPr>
          <a:xfrm>
            <a:off x="-787400" y="0"/>
            <a:ext cx="14566900" cy="9753600"/>
          </a:xfrm>
          <a:prstGeom prst="rect">
            <a:avLst/>
          </a:prstGeom>
          <a:ln w="12700">
            <a:miter lim="400000"/>
          </a:ln>
        </p:spPr>
      </p:pic>
    </p:spTree>
  </p:cSld>
  <p:clrMapOvr>
    <a:masterClrMapping/>
  </p:clrMapOvr>
  <p:transition xmlns:p14="http://schemas.microsoft.com/office/powerpoint/2010/mai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 name="DSC_0034.jpg"/>
          <p:cNvPicPr/>
          <p:nvPr/>
        </p:nvPicPr>
        <p:blipFill>
          <a:blip r:embed="rId2">
            <a:extLst/>
          </a:blip>
          <a:stretch>
            <a:fillRect/>
          </a:stretch>
        </p:blipFill>
        <p:spPr>
          <a:xfrm>
            <a:off x="-787400" y="0"/>
            <a:ext cx="14566900" cy="9753600"/>
          </a:xfrm>
          <a:prstGeom prst="rect">
            <a:avLst/>
          </a:prstGeom>
          <a:ln w="12700">
            <a:miter lim="400000"/>
          </a:ln>
        </p:spPr>
      </p:pic>
    </p:spTree>
  </p:cSld>
  <p:clrMapOvr>
    <a:masterClrMapping/>
  </p:clrMapOvr>
  <p:transition xmlns:p14="http://schemas.microsoft.com/office/powerpoint/2010/mai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DSC_0180.jpg"/>
          <p:cNvPicPr/>
          <p:nvPr/>
        </p:nvPicPr>
        <p:blipFill>
          <a:blip r:embed="rId2">
            <a:extLst/>
          </a:blip>
          <a:stretch>
            <a:fillRect/>
          </a:stretch>
        </p:blipFill>
        <p:spPr>
          <a:xfrm>
            <a:off x="-2513501" y="-2235200"/>
            <a:ext cx="19441502" cy="13017500"/>
          </a:xfrm>
          <a:prstGeom prst="rect">
            <a:avLst/>
          </a:prstGeom>
          <a:ln w="12700">
            <a:miter lim="400000"/>
          </a:ln>
        </p:spPr>
      </p:pic>
    </p:spTree>
  </p:cSld>
  <p:clrMapOvr>
    <a:masterClrMapping/>
  </p:clrMapOvr>
  <p:transition xmlns:p14="http://schemas.microsoft.com/office/powerpoint/2010/mai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 name="DSC_0347.jpg"/>
          <p:cNvPicPr/>
          <p:nvPr/>
        </p:nvPicPr>
        <p:blipFill>
          <a:blip r:embed="rId2">
            <a:extLst/>
          </a:blip>
          <a:stretch>
            <a:fillRect/>
          </a:stretch>
        </p:blipFill>
        <p:spPr>
          <a:xfrm>
            <a:off x="-756651" y="-9182100"/>
            <a:ext cx="18227133" cy="27216100"/>
          </a:xfrm>
          <a:prstGeom prst="rect">
            <a:avLst/>
          </a:prstGeom>
          <a:ln w="12700">
            <a:miter lim="400000"/>
          </a:ln>
        </p:spPr>
      </p:pic>
    </p:spTree>
  </p:cSld>
  <p:clrMapOvr>
    <a:masterClrMapping/>
  </p:clrMapOvr>
  <p:transition xmlns:p14="http://schemas.microsoft.com/office/powerpoint/2010/mai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 name="Screen shot 2013-01-30 at 5.48.57 PM.png"/>
          <p:cNvPicPr/>
          <p:nvPr/>
        </p:nvPicPr>
        <p:blipFill>
          <a:blip r:embed="rId2">
            <a:extLst/>
          </a:blip>
          <a:stretch>
            <a:fillRect/>
          </a:stretch>
        </p:blipFill>
        <p:spPr>
          <a:xfrm>
            <a:off x="-2578962" y="0"/>
            <a:ext cx="18162724" cy="9804400"/>
          </a:xfrm>
          <a:prstGeom prst="rect">
            <a:avLst/>
          </a:prstGeom>
          <a:ln w="12700">
            <a:miter lim="400000"/>
          </a:ln>
        </p:spPr>
      </p:pic>
      <p:pic>
        <p:nvPicPr>
          <p:cNvPr id="242" name="Picture 241"/>
          <p:cNvPicPr/>
          <p:nvPr/>
        </p:nvPicPr>
        <p:blipFill>
          <a:blip r:embed="rId3">
            <a:extLst/>
          </a:blip>
          <a:stretch>
            <a:fillRect/>
          </a:stretch>
        </p:blipFill>
        <p:spPr>
          <a:xfrm>
            <a:off x="1657883" y="8432799"/>
            <a:ext cx="9181034" cy="977902"/>
          </a:xfrm>
          <a:prstGeom prst="rect">
            <a:avLst/>
          </a:prstGeom>
          <a:effectLst>
            <a:outerShdw blurRad="63500" dist="25400" dir="5400000" rotWithShape="0">
              <a:srgbClr val="000000">
                <a:alpha val="50000"/>
              </a:srgbClr>
            </a:outerShdw>
          </a:effectLst>
        </p:spPr>
      </p:pic>
    </p:spTree>
  </p:cSld>
  <p:clrMapOvr>
    <a:masterClrMapping/>
  </p:clrMapOvr>
  <p:transition xmlns:p14="http://schemas.microsoft.com/office/powerpoint/2010/mai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 name="DSC_0089.jpg"/>
          <p:cNvPicPr/>
          <p:nvPr/>
        </p:nvPicPr>
        <p:blipFill>
          <a:blip r:embed="rId2">
            <a:extLst/>
          </a:blip>
          <a:stretch>
            <a:fillRect/>
          </a:stretch>
        </p:blipFill>
        <p:spPr>
          <a:xfrm>
            <a:off x="0" y="-495300"/>
            <a:ext cx="13004800" cy="13690600"/>
          </a:xfrm>
          <a:prstGeom prst="rect">
            <a:avLst/>
          </a:prstGeom>
          <a:ln w="12700">
            <a:miter lim="400000"/>
          </a:ln>
        </p:spPr>
      </p:pic>
    </p:spTree>
  </p:cSld>
  <p:clrMapOvr>
    <a:masterClrMapping/>
  </p:clrMapOvr>
  <p:transition xmlns:p14="http://schemas.microsoft.com/office/powerpoint/2010/mai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 name="DSC_0089.jpg"/>
          <p:cNvPicPr/>
          <p:nvPr/>
        </p:nvPicPr>
        <p:blipFill>
          <a:blip r:embed="rId2">
            <a:extLst/>
          </a:blip>
          <a:stretch>
            <a:fillRect/>
          </a:stretch>
        </p:blipFill>
        <p:spPr>
          <a:xfrm>
            <a:off x="-1140974" y="-5829300"/>
            <a:ext cx="15489948" cy="16306800"/>
          </a:xfrm>
          <a:prstGeom prst="rect">
            <a:avLst/>
          </a:prstGeom>
          <a:ln w="12700">
            <a:miter lim="400000"/>
          </a:ln>
        </p:spPr>
      </p:pic>
    </p:spTree>
  </p:cSld>
  <p:clrMapOvr>
    <a:masterClrMapping/>
  </p:clrMapOvr>
  <p:transition xmlns:p14="http://schemas.microsoft.com/office/powerpoint/2010/mai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 name="20120212-065929.Full.jpg"/>
          <p:cNvPicPr/>
          <p:nvPr/>
        </p:nvPicPr>
        <p:blipFill>
          <a:blip r:embed="rId2">
            <a:extLst/>
          </a:blip>
          <a:stretch>
            <a:fillRect/>
          </a:stretch>
        </p:blipFill>
        <p:spPr>
          <a:xfrm>
            <a:off x="-184150" y="-127000"/>
            <a:ext cx="13347700" cy="10010775"/>
          </a:xfrm>
          <a:prstGeom prst="rect">
            <a:avLst/>
          </a:prstGeom>
          <a:ln w="12700">
            <a:miter lim="400000"/>
          </a:ln>
        </p:spPr>
      </p:pic>
    </p:spTree>
  </p:cSld>
  <p:clrMapOvr>
    <a:masterClrMapping/>
  </p:clrMapOvr>
  <p:transition xmlns:p14="http://schemas.microsoft.com/office/powerpoint/2010/mai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 name="20120212-070041.Full.jpg"/>
          <p:cNvPicPr/>
          <p:nvPr/>
        </p:nvPicPr>
        <p:blipFill>
          <a:blip r:embed="rId2">
            <a:extLst/>
          </a:blip>
          <a:stretch>
            <a:fillRect/>
          </a:stretch>
        </p:blipFill>
        <p:spPr>
          <a:xfrm>
            <a:off x="-237067" y="0"/>
            <a:ext cx="13478934" cy="10109200"/>
          </a:xfrm>
          <a:prstGeom prst="rect">
            <a:avLst/>
          </a:prstGeom>
          <a:ln w="12700">
            <a:miter lim="400000"/>
          </a:ln>
        </p:spPr>
      </p:pic>
    </p:spTree>
  </p:cSld>
  <p:clrMapOvr>
    <a:masterClrMapping/>
  </p:clrMapOvr>
  <p:transition xmlns:p14="http://schemas.microsoft.com/office/powerpoint/2010/mai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 name="DSC_0288.jpg"/>
          <p:cNvPicPr/>
          <p:nvPr/>
        </p:nvPicPr>
        <p:blipFill>
          <a:blip r:embed="rId2">
            <a:extLst/>
          </a:blip>
          <a:stretch>
            <a:fillRect/>
          </a:stretch>
        </p:blipFill>
        <p:spPr>
          <a:xfrm>
            <a:off x="-787400" y="0"/>
            <a:ext cx="14566900" cy="9753600"/>
          </a:xfrm>
          <a:prstGeom prst="rect">
            <a:avLst/>
          </a:prstGeom>
          <a:ln w="12700">
            <a:miter lim="400000"/>
          </a:ln>
        </p:spPr>
      </p:pic>
    </p:spTree>
  </p:cSld>
  <p:clrMapOvr>
    <a:masterClrMapping/>
  </p:clrMapOvr>
  <p:transition xmlns:p14="http://schemas.microsoft.com/office/powerpoint/2010/mai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 name="DSC_0985.jpg"/>
          <p:cNvPicPr/>
          <p:nvPr/>
        </p:nvPicPr>
        <p:blipFill>
          <a:blip r:embed="rId2">
            <a:extLst/>
          </a:blip>
          <a:stretch>
            <a:fillRect/>
          </a:stretch>
        </p:blipFill>
        <p:spPr>
          <a:xfrm>
            <a:off x="-787400" y="0"/>
            <a:ext cx="14566900" cy="9753600"/>
          </a:xfrm>
          <a:prstGeom prst="rect">
            <a:avLst/>
          </a:prstGeom>
          <a:ln w="12700">
            <a:miter lim="400000"/>
          </a:ln>
        </p:spPr>
      </p:pic>
    </p:spTree>
  </p:cSld>
  <p:clrMapOvr>
    <a:masterClrMapping/>
  </p:clrMapOvr>
  <p:transition xmlns:p14="http://schemas.microsoft.com/office/powerpoint/2010/mai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 name="DSC_0083.jpg"/>
          <p:cNvPicPr/>
          <p:nvPr/>
        </p:nvPicPr>
        <p:blipFill>
          <a:blip r:embed="rId2">
            <a:extLst/>
          </a:blip>
          <a:stretch>
            <a:fillRect/>
          </a:stretch>
        </p:blipFill>
        <p:spPr>
          <a:xfrm>
            <a:off x="-1093" y="-12153900"/>
            <a:ext cx="16270886" cy="24295100"/>
          </a:xfrm>
          <a:prstGeom prst="rect">
            <a:avLst/>
          </a:prstGeom>
          <a:ln w="12700">
            <a:miter lim="400000"/>
          </a:ln>
        </p:spPr>
      </p:pic>
    </p:spTree>
  </p:cSld>
  <p:clrMapOvr>
    <a:masterClrMapping/>
  </p:clrMapOvr>
  <p:transition xmlns:p14="http://schemas.microsoft.com/office/powerpoint/2010/mai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 name="DSC_0088.jpg"/>
          <p:cNvPicPr/>
          <p:nvPr/>
        </p:nvPicPr>
        <p:blipFill>
          <a:blip r:embed="rId2">
            <a:extLst/>
          </a:blip>
          <a:stretch>
            <a:fillRect/>
          </a:stretch>
        </p:blipFill>
        <p:spPr>
          <a:xfrm>
            <a:off x="-787400" y="0"/>
            <a:ext cx="14566900" cy="9753600"/>
          </a:xfrm>
          <a:prstGeom prst="rect">
            <a:avLst/>
          </a:prstGeom>
          <a:ln w="12700">
            <a:miter lim="400000"/>
          </a:ln>
        </p:spPr>
      </p:pic>
    </p:spTree>
  </p:cSld>
  <p:clrMapOvr>
    <a:masterClrMapping/>
  </p:clrMapOvr>
  <p:transition xmlns:p14="http://schemas.microsoft.com/office/powerpoint/2010/mai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Port_of_Singapore_Keppel_Terminal.png"/>
          <p:cNvPicPr/>
          <p:nvPr/>
        </p:nvPicPr>
        <p:blipFill>
          <a:blip r:embed="rId2">
            <a:extLst/>
          </a:blip>
          <a:stretch>
            <a:fillRect/>
          </a:stretch>
        </p:blipFill>
        <p:spPr>
          <a:xfrm>
            <a:off x="-234950" y="-165100"/>
            <a:ext cx="13449300" cy="10086975"/>
          </a:xfrm>
          <a:prstGeom prst="rect">
            <a:avLst/>
          </a:prstGeom>
          <a:ln w="12700">
            <a:miter lim="400000"/>
          </a:ln>
        </p:spPr>
      </p:pic>
    </p:spTree>
  </p:cSld>
  <p:clrMapOvr>
    <a:masterClrMapping/>
  </p:clrMapOvr>
  <p:transition xmlns:p14="http://schemas.microsoft.com/office/powerpoint/2010/mai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 name="DSC_0830.jpg"/>
          <p:cNvPicPr/>
          <p:nvPr/>
        </p:nvPicPr>
        <p:blipFill>
          <a:blip r:embed="rId2">
            <a:extLst/>
          </a:blip>
          <a:stretch>
            <a:fillRect/>
          </a:stretch>
        </p:blipFill>
        <p:spPr>
          <a:xfrm>
            <a:off x="-2692400" y="-1695450"/>
            <a:ext cx="19593240" cy="13119100"/>
          </a:xfrm>
          <a:prstGeom prst="rect">
            <a:avLst/>
          </a:prstGeom>
          <a:ln w="12700">
            <a:miter lim="400000"/>
          </a:ln>
        </p:spPr>
      </p:pic>
    </p:spTree>
  </p:cSld>
  <p:clrMapOvr>
    <a:masterClrMapping/>
  </p:clrMapOvr>
  <p:transition xmlns:p14="http://schemas.microsoft.com/office/powerpoint/2010/mai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 name="DSC_0230.jpg"/>
          <p:cNvPicPr/>
          <p:nvPr/>
        </p:nvPicPr>
        <p:blipFill>
          <a:blip r:embed="rId2">
            <a:extLst/>
          </a:blip>
          <a:stretch>
            <a:fillRect/>
          </a:stretch>
        </p:blipFill>
        <p:spPr>
          <a:xfrm>
            <a:off x="-787400" y="0"/>
            <a:ext cx="14566900" cy="9753600"/>
          </a:xfrm>
          <a:prstGeom prst="rect">
            <a:avLst/>
          </a:prstGeom>
          <a:ln w="12700">
            <a:miter lim="400000"/>
          </a:ln>
        </p:spPr>
      </p:pic>
    </p:spTree>
  </p:cSld>
  <p:clrMapOvr>
    <a:masterClrMapping/>
  </p:clrMapOvr>
  <p:transition xmlns:p14="http://schemas.microsoft.com/office/powerpoint/2010/mai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 name="DSC_0123.jpg"/>
          <p:cNvPicPr/>
          <p:nvPr/>
        </p:nvPicPr>
        <p:blipFill>
          <a:blip r:embed="rId2">
            <a:extLst/>
          </a:blip>
          <a:stretch>
            <a:fillRect/>
          </a:stretch>
        </p:blipFill>
        <p:spPr>
          <a:xfrm>
            <a:off x="-787400" y="0"/>
            <a:ext cx="14566900" cy="9753600"/>
          </a:xfrm>
          <a:prstGeom prst="rect">
            <a:avLst/>
          </a:prstGeom>
          <a:ln w="12700">
            <a:miter lim="400000"/>
          </a:ln>
        </p:spPr>
      </p:pic>
      <p:pic>
        <p:nvPicPr>
          <p:cNvPr id="265" name="Picture 264"/>
          <p:cNvPicPr/>
          <p:nvPr/>
        </p:nvPicPr>
        <p:blipFill>
          <a:blip r:embed="rId3">
            <a:extLst/>
          </a:blip>
          <a:stretch>
            <a:fillRect/>
          </a:stretch>
        </p:blipFill>
        <p:spPr>
          <a:xfrm>
            <a:off x="4032157" y="8432799"/>
            <a:ext cx="4432486" cy="977902"/>
          </a:xfrm>
          <a:prstGeom prst="rect">
            <a:avLst/>
          </a:prstGeom>
          <a:effectLst>
            <a:outerShdw blurRad="63500" dist="25400" dir="5400000" rotWithShape="0">
              <a:srgbClr val="000000">
                <a:alpha val="50000"/>
              </a:srgbClr>
            </a:outerShdw>
          </a:effectLst>
        </p:spPr>
      </p:pic>
    </p:spTree>
  </p:cSld>
  <p:clrMapOvr>
    <a:masterClrMapping/>
  </p:clrMapOvr>
  <p:transition xmlns:p14="http://schemas.microsoft.com/office/powerpoint/2010/mai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 name="DSC_0122.jpg"/>
          <p:cNvPicPr/>
          <p:nvPr/>
        </p:nvPicPr>
        <p:blipFill>
          <a:blip r:embed="rId2">
            <a:extLst/>
          </a:blip>
          <a:stretch>
            <a:fillRect/>
          </a:stretch>
        </p:blipFill>
        <p:spPr>
          <a:xfrm>
            <a:off x="-787400" y="0"/>
            <a:ext cx="14566900" cy="9753600"/>
          </a:xfrm>
          <a:prstGeom prst="rect">
            <a:avLst/>
          </a:prstGeom>
          <a:ln w="12700">
            <a:miter lim="400000"/>
          </a:ln>
        </p:spPr>
      </p:pic>
    </p:spTree>
  </p:cSld>
  <p:clrMapOvr>
    <a:masterClrMapping/>
  </p:clrMapOvr>
  <p:transition xmlns:p14="http://schemas.microsoft.com/office/powerpoint/2010/mai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 name="DSC_0084.jpg"/>
          <p:cNvPicPr/>
          <p:nvPr/>
        </p:nvPicPr>
        <p:blipFill>
          <a:blip r:embed="rId2">
            <a:extLst/>
          </a:blip>
          <a:stretch>
            <a:fillRect/>
          </a:stretch>
        </p:blipFill>
        <p:spPr>
          <a:xfrm>
            <a:off x="0" y="-4838700"/>
            <a:ext cx="13004800" cy="19418300"/>
          </a:xfrm>
          <a:prstGeom prst="rect">
            <a:avLst/>
          </a:prstGeom>
          <a:ln w="12700">
            <a:miter lim="400000"/>
          </a:ln>
        </p:spPr>
      </p:pic>
    </p:spTree>
  </p:cSld>
  <p:clrMapOvr>
    <a:masterClrMapping/>
  </p:clrMapOvr>
  <p:transition xmlns:p14="http://schemas.microsoft.com/office/powerpoint/2010/mai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 name="DSC_0316.jpg"/>
          <p:cNvPicPr/>
          <p:nvPr/>
        </p:nvPicPr>
        <p:blipFill>
          <a:blip r:embed="rId2">
            <a:extLst/>
          </a:blip>
          <a:stretch>
            <a:fillRect/>
          </a:stretch>
        </p:blipFill>
        <p:spPr>
          <a:xfrm>
            <a:off x="-3025544" y="-2463800"/>
            <a:ext cx="19043188" cy="12750800"/>
          </a:xfrm>
          <a:prstGeom prst="rect">
            <a:avLst/>
          </a:prstGeom>
          <a:ln w="12700">
            <a:miter lim="400000"/>
          </a:ln>
        </p:spPr>
      </p:pic>
      <p:pic>
        <p:nvPicPr>
          <p:cNvPr id="272" name="Picture 271"/>
          <p:cNvPicPr/>
          <p:nvPr/>
        </p:nvPicPr>
        <p:blipFill>
          <a:blip r:embed="rId3">
            <a:extLst/>
          </a:blip>
          <a:stretch>
            <a:fillRect/>
          </a:stretch>
        </p:blipFill>
        <p:spPr>
          <a:xfrm>
            <a:off x="907231" y="8432799"/>
            <a:ext cx="10682338" cy="977902"/>
          </a:xfrm>
          <a:prstGeom prst="rect">
            <a:avLst/>
          </a:prstGeom>
          <a:effectLst>
            <a:outerShdw blurRad="63500" dist="25400" dir="5400000" rotWithShape="0">
              <a:srgbClr val="000000">
                <a:alpha val="50000"/>
              </a:srgbClr>
            </a:outerShdw>
          </a:effectLst>
        </p:spPr>
      </p:pic>
    </p:spTree>
  </p:cSld>
  <p:clrMapOvr>
    <a:masterClrMapping/>
  </p:clrMapOvr>
  <p:transition xmlns:p14="http://schemas.microsoft.com/office/powerpoint/2010/mai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 name="DSC_0014.jpg"/>
          <p:cNvPicPr/>
          <p:nvPr/>
        </p:nvPicPr>
        <p:blipFill>
          <a:blip r:embed="rId2">
            <a:extLst/>
          </a:blip>
          <a:stretch>
            <a:fillRect/>
          </a:stretch>
        </p:blipFill>
        <p:spPr>
          <a:xfrm>
            <a:off x="-1511300" y="0"/>
            <a:ext cx="14566900" cy="9753600"/>
          </a:xfrm>
          <a:prstGeom prst="rect">
            <a:avLst/>
          </a:prstGeom>
          <a:ln w="12700">
            <a:miter lim="400000"/>
          </a:ln>
        </p:spPr>
      </p:pic>
      <p:pic>
        <p:nvPicPr>
          <p:cNvPr id="275" name="Picture 274"/>
          <p:cNvPicPr/>
          <p:nvPr/>
        </p:nvPicPr>
        <p:blipFill>
          <a:blip r:embed="rId3">
            <a:extLst/>
          </a:blip>
          <a:stretch>
            <a:fillRect/>
          </a:stretch>
        </p:blipFill>
        <p:spPr>
          <a:xfrm>
            <a:off x="4445000" y="8432799"/>
            <a:ext cx="3606800" cy="977902"/>
          </a:xfrm>
          <a:prstGeom prst="rect">
            <a:avLst/>
          </a:prstGeom>
          <a:effectLst>
            <a:outerShdw blurRad="63500" dist="25400" dir="5400000" rotWithShape="0">
              <a:srgbClr val="000000">
                <a:alpha val="50000"/>
              </a:srgbClr>
            </a:outerShdw>
          </a:effectLst>
        </p:spPr>
      </p:pic>
    </p:spTree>
  </p:cSld>
  <p:clrMapOvr>
    <a:masterClrMapping/>
  </p:clrMapOvr>
  <p:transition xmlns:p14="http://schemas.microsoft.com/office/powerpoint/2010/mai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 name="DSC_0713.jpg"/>
          <p:cNvPicPr/>
          <p:nvPr/>
        </p:nvPicPr>
        <p:blipFill>
          <a:blip r:embed="rId2">
            <a:extLst/>
          </a:blip>
          <a:stretch>
            <a:fillRect/>
          </a:stretch>
        </p:blipFill>
        <p:spPr>
          <a:xfrm>
            <a:off x="-787400" y="0"/>
            <a:ext cx="14566900" cy="9753600"/>
          </a:xfrm>
          <a:prstGeom prst="rect">
            <a:avLst/>
          </a:prstGeom>
          <a:ln w="12700">
            <a:miter lim="400000"/>
          </a:ln>
        </p:spPr>
      </p:pic>
    </p:spTree>
  </p:cSld>
  <p:clrMapOvr>
    <a:masterClrMapping/>
  </p:clrMapOvr>
  <p:transition xmlns:p14="http://schemas.microsoft.com/office/powerpoint/2010/mai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 name="DSC_0003.jpg"/>
          <p:cNvPicPr/>
          <p:nvPr/>
        </p:nvPicPr>
        <p:blipFill>
          <a:blip r:embed="rId2">
            <a:extLst/>
          </a:blip>
          <a:stretch>
            <a:fillRect/>
          </a:stretch>
        </p:blipFill>
        <p:spPr>
          <a:xfrm>
            <a:off x="-787400" y="0"/>
            <a:ext cx="14566900" cy="9753600"/>
          </a:xfrm>
          <a:prstGeom prst="rect">
            <a:avLst/>
          </a:prstGeom>
          <a:ln w="12700">
            <a:miter lim="400000"/>
          </a:ln>
        </p:spPr>
      </p:pic>
    </p:spTree>
  </p:cSld>
  <p:clrMapOvr>
    <a:masterClrMapping/>
  </p:clrMapOvr>
  <p:transition xmlns:p14="http://schemas.microsoft.com/office/powerpoint/2010/mai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 name="DSC_0719.jpg"/>
          <p:cNvPicPr/>
          <p:nvPr/>
        </p:nvPicPr>
        <p:blipFill>
          <a:blip r:embed="rId2">
            <a:extLst/>
          </a:blip>
          <a:stretch>
            <a:fillRect/>
          </a:stretch>
        </p:blipFill>
        <p:spPr>
          <a:xfrm>
            <a:off x="-787400" y="0"/>
            <a:ext cx="14566900" cy="9753600"/>
          </a:xfrm>
          <a:prstGeom prst="rect">
            <a:avLst/>
          </a:prstGeom>
          <a:ln w="12700">
            <a:miter lim="400000"/>
          </a:ln>
        </p:spPr>
      </p:pic>
    </p:spTree>
  </p:cSld>
  <p:clrMapOvr>
    <a:masterClrMapping/>
  </p:clrMapOvr>
  <p:transition xmlns:p14="http://schemas.microsoft.com/office/powerpoint/2010/mai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malacca.png"/>
          <p:cNvPicPr/>
          <p:nvPr/>
        </p:nvPicPr>
        <p:blipFill>
          <a:blip r:embed="rId2">
            <a:extLst/>
          </a:blip>
          <a:stretch>
            <a:fillRect/>
          </a:stretch>
        </p:blipFill>
        <p:spPr>
          <a:xfrm>
            <a:off x="-331132" y="-88900"/>
            <a:ext cx="13667064" cy="9931400"/>
          </a:xfrm>
          <a:prstGeom prst="rect">
            <a:avLst/>
          </a:prstGeom>
          <a:ln w="12700">
            <a:miter lim="400000"/>
          </a:ln>
        </p:spPr>
      </p:pic>
      <p:sp>
        <p:nvSpPr>
          <p:cNvPr id="131" name="Shape 131"/>
          <p:cNvSpPr/>
          <p:nvPr/>
        </p:nvSpPr>
        <p:spPr>
          <a:xfrm>
            <a:off x="190500" y="223143"/>
            <a:ext cx="12611100" cy="3574158"/>
          </a:xfrm>
          <a:prstGeom prst="rect">
            <a:avLst/>
          </a:prstGeom>
          <a:solidFill>
            <a:srgbClr val="FFFFFF"/>
          </a:solidFill>
          <a:ln w="12700">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0" tIns="0" rIns="0" bIns="0" anchor="b">
            <a:spAutoFit/>
          </a:bodyPr>
          <a:lstStyle>
            <a:lvl1pPr defTabSz="457200">
              <a:spcBef>
                <a:spcPts val="1000"/>
              </a:spcBef>
              <a:defRPr sz="4800" b="1">
                <a:solidFill>
                  <a:srgbClr val="000000"/>
                </a:solidFill>
                <a:latin typeface="Arial"/>
                <a:ea typeface="Arial"/>
                <a:cs typeface="Arial"/>
                <a:sym typeface="Arial"/>
              </a:defRPr>
            </a:lvl1pPr>
          </a:lstStyle>
          <a:p>
            <a:pPr lvl="0">
              <a:defRPr sz="1800" b="0"/>
            </a:pPr>
            <a:r>
              <a:rPr sz="4800" b="1"/>
              <a:t>More than 3,000 multinational companies have offices on this tropical island at the entrance to the Strait of Malacca—the shortest sea route between the Indian Ocean and the South China Sea. </a:t>
            </a:r>
          </a:p>
        </p:txBody>
      </p:sp>
      <p:graphicFrame>
        <p:nvGraphicFramePr>
          <p:cNvPr id="132" name="Table 132"/>
          <p:cNvGraphicFramePr/>
          <p:nvPr/>
        </p:nvGraphicFramePr>
        <p:xfrm>
          <a:off x="3937000" y="7146925"/>
          <a:ext cx="8420100" cy="1993900"/>
        </p:xfrm>
        <a:graphic>
          <a:graphicData uri="http://schemas.openxmlformats.org/drawingml/2006/table">
            <a:tbl>
              <a:tblPr>
                <a:tableStyleId>{4C3C2611-4C71-4FC5-86AE-919BDF0F9419}</a:tableStyleId>
              </a:tblPr>
              <a:tblGrid>
                <a:gridCol w="8420100"/>
              </a:tblGrid>
              <a:tr h="1993900">
                <a:tc>
                  <a:txBody>
                    <a:bodyPr/>
                    <a:lstStyle/>
                    <a:p>
                      <a:pPr lvl="0" algn="l" defTabSz="457200">
                        <a:defRPr>
                          <a:solidFill>
                            <a:srgbClr val="000000"/>
                          </a:solidFill>
                        </a:defRPr>
                      </a:pPr>
                      <a:r>
                        <a:rPr sz="5500" b="1">
                          <a:latin typeface="Helvetica Neue"/>
                          <a:ea typeface="Helvetica Neue"/>
                          <a:cs typeface="Helvetica Neue"/>
                          <a:sym typeface="Helvetica Neue"/>
                        </a:rPr>
                        <a:t>GDP per Capita: $59,700</a:t>
                      </a:r>
                    </a:p>
                  </a:txBody>
                  <a:tcPr marL="63500" marR="63500" marT="63500" marB="63500" anchor="ctr" horzOverflow="overflow">
                    <a:lnL w="12700">
                      <a:miter lim="400000"/>
                    </a:lnL>
                    <a:lnR w="6350">
                      <a:solidFill>
                        <a:srgbClr val="000000"/>
                      </a:solidFill>
                      <a:miter lim="400000"/>
                    </a:lnR>
                    <a:lnT w="6350">
                      <a:solidFill>
                        <a:srgbClr val="000000"/>
                      </a:solidFill>
                      <a:miter lim="400000"/>
                    </a:lnT>
                    <a:lnB w="6350">
                      <a:solidFill>
                        <a:srgbClr val="000000"/>
                      </a:solidFill>
                      <a:miter lim="400000"/>
                    </a:lnB>
                    <a:solidFill>
                      <a:srgbClr val="FFFFFF"/>
                    </a:solidFill>
                  </a:tcPr>
                </a:tc>
              </a:tr>
            </a:tbl>
          </a:graphicData>
        </a:graphic>
      </p:graphicFrame>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1" animBg="1" advAuto="0"/>
      <p:bldP spid="132" grpId="2" animBg="1" advAuto="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 name="DSC_0015.jpg"/>
          <p:cNvPicPr/>
          <p:nvPr/>
        </p:nvPicPr>
        <p:blipFill>
          <a:blip r:embed="rId2">
            <a:extLst/>
          </a:blip>
          <a:stretch>
            <a:fillRect/>
          </a:stretch>
        </p:blipFill>
        <p:spPr>
          <a:xfrm>
            <a:off x="-787400" y="0"/>
            <a:ext cx="14566900" cy="9753600"/>
          </a:xfrm>
          <a:prstGeom prst="rect">
            <a:avLst/>
          </a:prstGeom>
          <a:ln w="12700">
            <a:miter lim="400000"/>
          </a:ln>
        </p:spPr>
      </p:pic>
    </p:spTree>
  </p:cSld>
  <p:clrMapOvr>
    <a:masterClrMapping/>
  </p:clrMapOvr>
  <p:transition xmlns:p14="http://schemas.microsoft.com/office/powerpoint/2010/mai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 name="Screen shot 2013-01-30 at 7.02.45 PM.png"/>
          <p:cNvPicPr/>
          <p:nvPr/>
        </p:nvPicPr>
        <p:blipFill>
          <a:blip r:embed="rId2">
            <a:extLst/>
          </a:blip>
          <a:stretch>
            <a:fillRect/>
          </a:stretch>
        </p:blipFill>
        <p:spPr>
          <a:xfrm>
            <a:off x="-695887" y="-1327150"/>
            <a:ext cx="17671736" cy="11188700"/>
          </a:xfrm>
          <a:prstGeom prst="rect">
            <a:avLst/>
          </a:prstGeom>
          <a:ln w="12700">
            <a:miter lim="400000"/>
          </a:ln>
        </p:spPr>
      </p:pic>
    </p:spTree>
  </p:cSld>
  <p:clrMapOvr>
    <a:masterClrMapping/>
  </p:clrMapOvr>
  <p:transition xmlns:p14="http://schemas.microsoft.com/office/powerpoint/2010/mai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 name="DSC_0087.jpg"/>
          <p:cNvPicPr/>
          <p:nvPr/>
        </p:nvPicPr>
        <p:blipFill>
          <a:blip r:embed="rId2">
            <a:extLst/>
          </a:blip>
          <a:stretch>
            <a:fillRect/>
          </a:stretch>
        </p:blipFill>
        <p:spPr>
          <a:xfrm>
            <a:off x="-787400" y="0"/>
            <a:ext cx="14566900" cy="9753600"/>
          </a:xfrm>
          <a:prstGeom prst="rect">
            <a:avLst/>
          </a:prstGeom>
          <a:ln w="12700">
            <a:miter lim="400000"/>
          </a:ln>
        </p:spPr>
      </p:pic>
      <p:pic>
        <p:nvPicPr>
          <p:cNvPr id="288" name="Picture 287"/>
          <p:cNvPicPr/>
          <p:nvPr/>
        </p:nvPicPr>
        <p:blipFill>
          <a:blip r:embed="rId3">
            <a:extLst/>
          </a:blip>
          <a:stretch>
            <a:fillRect/>
          </a:stretch>
        </p:blipFill>
        <p:spPr>
          <a:xfrm>
            <a:off x="3261971" y="8432799"/>
            <a:ext cx="5972858" cy="977902"/>
          </a:xfrm>
          <a:prstGeom prst="rect">
            <a:avLst/>
          </a:prstGeom>
          <a:effectLst>
            <a:outerShdw blurRad="63500" dist="25400" dir="5400000" rotWithShape="0">
              <a:srgbClr val="000000">
                <a:alpha val="50000"/>
              </a:srgbClr>
            </a:outerShdw>
          </a:effectLst>
        </p:spPr>
      </p:pic>
    </p:spTree>
  </p:cSld>
  <p:clrMapOvr>
    <a:masterClrMapping/>
  </p:clrMapOvr>
  <p:transition xmlns:p14="http://schemas.microsoft.com/office/powerpoint/2010/mai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 name="DSC_0829.jpg"/>
          <p:cNvPicPr/>
          <p:nvPr/>
        </p:nvPicPr>
        <p:blipFill>
          <a:blip r:embed="rId2">
            <a:extLst/>
          </a:blip>
          <a:stretch>
            <a:fillRect/>
          </a:stretch>
        </p:blipFill>
        <p:spPr>
          <a:xfrm>
            <a:off x="-787400" y="0"/>
            <a:ext cx="14566900" cy="9753600"/>
          </a:xfrm>
          <a:prstGeom prst="rect">
            <a:avLst/>
          </a:prstGeom>
          <a:ln w="12700">
            <a:miter lim="400000"/>
          </a:ln>
        </p:spPr>
      </p:pic>
    </p:spTree>
  </p:cSld>
  <p:clrMapOvr>
    <a:masterClrMapping/>
  </p:clrMapOvr>
  <p:transition xmlns:p14="http://schemas.microsoft.com/office/powerpoint/2010/mai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 name="DSC_0048.jpg"/>
          <p:cNvPicPr/>
          <p:nvPr/>
        </p:nvPicPr>
        <p:blipFill>
          <a:blip r:embed="rId2">
            <a:extLst/>
          </a:blip>
          <a:stretch>
            <a:fillRect/>
          </a:stretch>
        </p:blipFill>
        <p:spPr>
          <a:xfrm>
            <a:off x="-787400" y="0"/>
            <a:ext cx="14566900" cy="9753600"/>
          </a:xfrm>
          <a:prstGeom prst="rect">
            <a:avLst/>
          </a:prstGeom>
          <a:ln w="12700">
            <a:miter lim="400000"/>
          </a:ln>
        </p:spPr>
      </p:pic>
      <p:pic>
        <p:nvPicPr>
          <p:cNvPr id="293" name="Picture 292"/>
          <p:cNvPicPr/>
          <p:nvPr/>
        </p:nvPicPr>
        <p:blipFill>
          <a:blip r:embed="rId3">
            <a:extLst/>
          </a:blip>
          <a:stretch>
            <a:fillRect/>
          </a:stretch>
        </p:blipFill>
        <p:spPr>
          <a:xfrm>
            <a:off x="3999135" y="8432799"/>
            <a:ext cx="4498530" cy="977902"/>
          </a:xfrm>
          <a:prstGeom prst="rect">
            <a:avLst/>
          </a:prstGeom>
          <a:effectLst>
            <a:outerShdw blurRad="63500" dist="25400" dir="5400000" rotWithShape="0">
              <a:srgbClr val="000000">
                <a:alpha val="50000"/>
              </a:srgbClr>
            </a:outerShdw>
          </a:effectLst>
        </p:spPr>
      </p:pic>
    </p:spTree>
  </p:cSld>
  <p:clrMapOvr>
    <a:masterClrMapping/>
  </p:clrMapOvr>
  <p:transition xmlns:p14="http://schemas.microsoft.com/office/powerpoint/2010/mai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 name="20120209-090414.Full.jpg"/>
          <p:cNvPicPr/>
          <p:nvPr/>
        </p:nvPicPr>
        <p:blipFill>
          <a:blip r:embed="rId2">
            <a:extLst/>
          </a:blip>
          <a:stretch>
            <a:fillRect/>
          </a:stretch>
        </p:blipFill>
        <p:spPr>
          <a:xfrm>
            <a:off x="-135467" y="0"/>
            <a:ext cx="13275734" cy="9956800"/>
          </a:xfrm>
          <a:prstGeom prst="rect">
            <a:avLst/>
          </a:prstGeom>
          <a:ln w="12700">
            <a:miter lim="400000"/>
          </a:ln>
        </p:spPr>
      </p:pic>
    </p:spTree>
  </p:cSld>
  <p:clrMapOvr>
    <a:masterClrMapping/>
  </p:clrMapOvr>
  <p:transition xmlns:p14="http://schemas.microsoft.com/office/powerpoint/2010/mai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 name="DSC_0025.jpg"/>
          <p:cNvPicPr/>
          <p:nvPr/>
        </p:nvPicPr>
        <p:blipFill>
          <a:blip r:embed="rId2">
            <a:extLst/>
          </a:blip>
          <a:stretch>
            <a:fillRect/>
          </a:stretch>
        </p:blipFill>
        <p:spPr>
          <a:xfrm>
            <a:off x="-787400" y="0"/>
            <a:ext cx="14566900" cy="9753600"/>
          </a:xfrm>
          <a:prstGeom prst="rect">
            <a:avLst/>
          </a:prstGeom>
          <a:ln w="12700">
            <a:miter lim="400000"/>
          </a:ln>
        </p:spPr>
      </p:pic>
    </p:spTree>
  </p:cSld>
  <p:clrMapOvr>
    <a:masterClrMapping/>
  </p:clrMapOvr>
  <p:transition xmlns:p14="http://schemas.microsoft.com/office/powerpoint/2010/mai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 name="Singapore_Marina_Bay_sands.ashx.jpg"/>
          <p:cNvPicPr/>
          <p:nvPr/>
        </p:nvPicPr>
        <p:blipFill>
          <a:blip r:embed="rId2">
            <a:extLst/>
          </a:blip>
          <a:stretch>
            <a:fillRect/>
          </a:stretch>
        </p:blipFill>
        <p:spPr>
          <a:xfrm>
            <a:off x="-7340793" y="-152400"/>
            <a:ext cx="25857586" cy="10617201"/>
          </a:xfrm>
          <a:prstGeom prst="rect">
            <a:avLst/>
          </a:prstGeom>
          <a:ln w="12700">
            <a:miter lim="400000"/>
          </a:ln>
        </p:spPr>
      </p:pic>
    </p:spTree>
  </p:cSld>
  <p:clrMapOvr>
    <a:masterClrMapping/>
  </p:clrMapOvr>
  <p:transition xmlns:p14="http://schemas.microsoft.com/office/powerpoint/2010/mai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 name="marina01.jpg"/>
          <p:cNvPicPr/>
          <p:nvPr/>
        </p:nvPicPr>
        <p:blipFill>
          <a:blip r:embed="rId2">
            <a:extLst/>
          </a:blip>
          <a:stretch>
            <a:fillRect/>
          </a:stretch>
        </p:blipFill>
        <p:spPr>
          <a:xfrm>
            <a:off x="-6350" y="-101600"/>
            <a:ext cx="19824700" cy="10669293"/>
          </a:xfrm>
          <a:prstGeom prst="rect">
            <a:avLst/>
          </a:prstGeom>
          <a:ln w="12700">
            <a:miter lim="400000"/>
          </a:ln>
        </p:spPr>
      </p:pic>
    </p:spTree>
  </p:cSld>
  <p:clrMapOvr>
    <a:masterClrMapping/>
  </p:clrMapOvr>
  <p:transition xmlns:p14="http://schemas.microsoft.com/office/powerpoint/2010/mai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 name="marina04.jpg"/>
          <p:cNvPicPr/>
          <p:nvPr/>
        </p:nvPicPr>
        <p:blipFill>
          <a:blip r:embed="rId2">
            <a:extLst/>
          </a:blip>
          <a:stretch>
            <a:fillRect/>
          </a:stretch>
        </p:blipFill>
        <p:spPr>
          <a:xfrm>
            <a:off x="-2616200" y="0"/>
            <a:ext cx="18237200" cy="11738126"/>
          </a:xfrm>
          <a:prstGeom prst="rect">
            <a:avLst/>
          </a:prstGeom>
          <a:ln w="12700">
            <a:miter lim="400000"/>
          </a:ln>
        </p:spPr>
      </p:pic>
    </p:spTree>
  </p:cSld>
  <p:clrMapOvr>
    <a:masterClrMapping/>
  </p:clrMapOvr>
  <p:transition xmlns:p14="http://schemas.microsoft.com/office/powerpoint/2010/mai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 name="DSC_0159.jpg"/>
          <p:cNvPicPr/>
          <p:nvPr/>
        </p:nvPicPr>
        <p:blipFill>
          <a:blip r:embed="rId2">
            <a:extLst/>
          </a:blip>
          <a:stretch>
            <a:fillRect/>
          </a:stretch>
        </p:blipFill>
        <p:spPr>
          <a:xfrm>
            <a:off x="-1054100" y="0"/>
            <a:ext cx="15100300" cy="10110751"/>
          </a:xfrm>
          <a:prstGeom prst="rect">
            <a:avLst/>
          </a:prstGeom>
          <a:ln w="12700">
            <a:miter lim="400000"/>
          </a:ln>
        </p:spPr>
      </p:pic>
      <p:pic>
        <p:nvPicPr>
          <p:cNvPr id="135" name="Picture 134"/>
          <p:cNvPicPr/>
          <p:nvPr/>
        </p:nvPicPr>
        <p:blipFill>
          <a:blip r:embed="rId3">
            <a:extLst/>
          </a:blip>
          <a:stretch>
            <a:fillRect/>
          </a:stretch>
        </p:blipFill>
        <p:spPr>
          <a:xfrm>
            <a:off x="188216" y="769018"/>
            <a:ext cx="12623801" cy="1872582"/>
          </a:xfrm>
          <a:prstGeom prst="rect">
            <a:avLst/>
          </a:prstGeom>
          <a:effectLst>
            <a:outerShdw blurRad="127000" dist="76200" dir="2700000" rotWithShape="0">
              <a:srgbClr val="000000">
                <a:alpha val="75000"/>
              </a:srgbClr>
            </a:outerShdw>
          </a:effectLst>
        </p:spPr>
      </p:pic>
      <p:pic>
        <p:nvPicPr>
          <p:cNvPr id="136" name="Picture 135"/>
          <p:cNvPicPr/>
          <p:nvPr/>
        </p:nvPicPr>
        <p:blipFill>
          <a:blip r:embed="rId4">
            <a:extLst/>
          </a:blip>
          <a:stretch>
            <a:fillRect/>
          </a:stretch>
        </p:blipFill>
        <p:spPr>
          <a:xfrm>
            <a:off x="1612024" y="2736850"/>
            <a:ext cx="9783817" cy="4635500"/>
          </a:xfrm>
          <a:prstGeom prst="rect">
            <a:avLst/>
          </a:prstGeom>
          <a:effectLst>
            <a:outerShdw blurRad="127000" dist="76200" dir="2700000" rotWithShape="0">
              <a:srgbClr val="000000">
                <a:alpha val="75000"/>
              </a:srgbClr>
            </a:outerShdw>
          </a:effectLst>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1" animBg="1" advAuto="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 name="DSC_0397.jpg"/>
          <p:cNvPicPr/>
          <p:nvPr/>
        </p:nvPicPr>
        <p:blipFill>
          <a:blip r:embed="rId2">
            <a:extLst/>
          </a:blip>
          <a:stretch>
            <a:fillRect/>
          </a:stretch>
        </p:blipFill>
        <p:spPr>
          <a:xfrm>
            <a:off x="-787400" y="0"/>
            <a:ext cx="14566900" cy="9753600"/>
          </a:xfrm>
          <a:prstGeom prst="rect">
            <a:avLst/>
          </a:prstGeom>
          <a:ln w="12700">
            <a:miter lim="400000"/>
          </a:ln>
        </p:spPr>
      </p:pic>
    </p:spTree>
  </p:cSld>
  <p:clrMapOvr>
    <a:masterClrMapping/>
  </p:clrMapOvr>
  <p:transition xmlns:p14="http://schemas.microsoft.com/office/powerpoint/2010/mai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 name="DSC_0387.jpg"/>
          <p:cNvPicPr/>
          <p:nvPr/>
        </p:nvPicPr>
        <p:blipFill>
          <a:blip r:embed="rId2">
            <a:extLst/>
          </a:blip>
          <a:stretch>
            <a:fillRect/>
          </a:stretch>
        </p:blipFill>
        <p:spPr>
          <a:xfrm>
            <a:off x="-787400" y="0"/>
            <a:ext cx="14566900" cy="9753600"/>
          </a:xfrm>
          <a:prstGeom prst="rect">
            <a:avLst/>
          </a:prstGeom>
          <a:ln w="12700">
            <a:miter lim="400000"/>
          </a:ln>
        </p:spPr>
      </p:pic>
    </p:spTree>
  </p:cSld>
  <p:clrMapOvr>
    <a:masterClrMapping/>
  </p:clrMapOvr>
  <p:transition xmlns:p14="http://schemas.microsoft.com/office/powerpoint/2010/mai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 name="DSC_0394.jpg"/>
          <p:cNvPicPr/>
          <p:nvPr/>
        </p:nvPicPr>
        <p:blipFill>
          <a:blip r:embed="rId2">
            <a:extLst/>
          </a:blip>
          <a:stretch>
            <a:fillRect/>
          </a:stretch>
        </p:blipFill>
        <p:spPr>
          <a:xfrm>
            <a:off x="-787400" y="0"/>
            <a:ext cx="14566900" cy="9753600"/>
          </a:xfrm>
          <a:prstGeom prst="rect">
            <a:avLst/>
          </a:prstGeom>
          <a:ln w="12700">
            <a:miter lim="400000"/>
          </a:ln>
        </p:spPr>
      </p:pic>
    </p:spTree>
  </p:cSld>
  <p:clrMapOvr>
    <a:masterClrMapping/>
  </p:clrMapOvr>
  <p:transition xmlns:p14="http://schemas.microsoft.com/office/powerpoint/2010/mai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 name="DSC_0416.jpg"/>
          <p:cNvPicPr/>
          <p:nvPr/>
        </p:nvPicPr>
        <p:blipFill>
          <a:blip r:embed="rId2">
            <a:extLst/>
          </a:blip>
          <a:stretch>
            <a:fillRect/>
          </a:stretch>
        </p:blipFill>
        <p:spPr>
          <a:xfrm>
            <a:off x="-787400" y="0"/>
            <a:ext cx="14566900" cy="9753600"/>
          </a:xfrm>
          <a:prstGeom prst="rect">
            <a:avLst/>
          </a:prstGeom>
          <a:ln w="12700">
            <a:miter lim="400000"/>
          </a:ln>
        </p:spPr>
      </p:pic>
    </p:spTree>
  </p:cSld>
  <p:clrMapOvr>
    <a:masterClrMapping/>
  </p:clrMapOvr>
  <p:transition xmlns:p14="http://schemas.microsoft.com/office/powerpoint/2010/mai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 name="DSC_0419.jpg"/>
          <p:cNvPicPr/>
          <p:nvPr/>
        </p:nvPicPr>
        <p:blipFill>
          <a:blip r:embed="rId2">
            <a:extLst/>
          </a:blip>
          <a:stretch>
            <a:fillRect/>
          </a:stretch>
        </p:blipFill>
        <p:spPr>
          <a:xfrm>
            <a:off x="-787400" y="0"/>
            <a:ext cx="14566900" cy="9753600"/>
          </a:xfrm>
          <a:prstGeom prst="rect">
            <a:avLst/>
          </a:prstGeom>
          <a:ln w="12700">
            <a:miter lim="400000"/>
          </a:ln>
        </p:spPr>
      </p:pic>
    </p:spTree>
  </p:cSld>
  <p:clrMapOvr>
    <a:masterClrMapping/>
  </p:clrMapOvr>
  <p:transition xmlns:p14="http://schemas.microsoft.com/office/powerpoint/2010/mai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 name="Gardens_by_the_bay_Singapore_Aerial_View.jpg"/>
          <p:cNvPicPr/>
          <p:nvPr/>
        </p:nvPicPr>
        <p:blipFill>
          <a:blip r:embed="rId2">
            <a:extLst/>
          </a:blip>
          <a:stretch>
            <a:fillRect/>
          </a:stretch>
        </p:blipFill>
        <p:spPr>
          <a:xfrm>
            <a:off x="-2171700" y="0"/>
            <a:ext cx="17335500" cy="9753600"/>
          </a:xfrm>
          <a:prstGeom prst="rect">
            <a:avLst/>
          </a:prstGeom>
          <a:ln w="12700">
            <a:miter lim="400000"/>
          </a:ln>
        </p:spPr>
      </p:pic>
    </p:spTree>
  </p:cSld>
  <p:clrMapOvr>
    <a:masterClrMapping/>
  </p:clrMapOvr>
  <p:transition xmlns:p14="http://schemas.microsoft.com/office/powerpoint/2010/mai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 name="gardens-by-the-bay.jpg"/>
          <p:cNvPicPr/>
          <p:nvPr/>
        </p:nvPicPr>
        <p:blipFill>
          <a:blip r:embed="rId2">
            <a:extLst/>
          </a:blip>
          <a:stretch>
            <a:fillRect/>
          </a:stretch>
        </p:blipFill>
        <p:spPr>
          <a:xfrm>
            <a:off x="-1584131" y="0"/>
            <a:ext cx="16173062" cy="9906000"/>
          </a:xfrm>
          <a:prstGeom prst="rect">
            <a:avLst/>
          </a:prstGeom>
          <a:ln w="12700">
            <a:miter lim="400000"/>
          </a:ln>
        </p:spPr>
      </p:pic>
    </p:spTree>
  </p:cSld>
  <p:clrMapOvr>
    <a:masterClrMapping/>
  </p:clrMapOvr>
  <p:transition xmlns:p14="http://schemas.microsoft.com/office/powerpoint/2010/mai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 name="800px-Supertree_Grove,_Gardens_by_the_Bay,_Singapore_-_20120712-02.jpg"/>
          <p:cNvPicPr/>
          <p:nvPr/>
        </p:nvPicPr>
        <p:blipFill>
          <a:blip r:embed="rId2">
            <a:extLst/>
          </a:blip>
          <a:stretch>
            <a:fillRect/>
          </a:stretch>
        </p:blipFill>
        <p:spPr>
          <a:xfrm>
            <a:off x="-1837188" y="-393700"/>
            <a:ext cx="16679176" cy="11112500"/>
          </a:xfrm>
          <a:prstGeom prst="rect">
            <a:avLst/>
          </a:prstGeom>
          <a:ln w="12700">
            <a:miter lim="400000"/>
          </a:ln>
        </p:spPr>
      </p:pic>
    </p:spTree>
  </p:cSld>
  <p:clrMapOvr>
    <a:masterClrMapping/>
  </p:clrMapOvr>
  <p:transition xmlns:p14="http://schemas.microsoft.com/office/powerpoint/2010/mai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 name="156735555.jpg"/>
          <p:cNvPicPr/>
          <p:nvPr/>
        </p:nvPicPr>
        <p:blipFill>
          <a:blip r:embed="rId2">
            <a:extLst/>
          </a:blip>
          <a:stretch>
            <a:fillRect/>
          </a:stretch>
        </p:blipFill>
        <p:spPr>
          <a:xfrm>
            <a:off x="-1298575" y="0"/>
            <a:ext cx="15601950" cy="10401300"/>
          </a:xfrm>
          <a:prstGeom prst="rect">
            <a:avLst/>
          </a:prstGeom>
          <a:ln w="12700">
            <a:miter lim="400000"/>
          </a:ln>
        </p:spPr>
      </p:pic>
    </p:spTree>
  </p:cSld>
  <p:clrMapOvr>
    <a:masterClrMapping/>
  </p:clrMapOvr>
  <p:transition xmlns:p14="http://schemas.microsoft.com/office/powerpoint/2010/mai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 name="DSC_0444.jpg"/>
          <p:cNvPicPr/>
          <p:nvPr/>
        </p:nvPicPr>
        <p:blipFill>
          <a:blip r:embed="rId2">
            <a:extLst/>
          </a:blip>
          <a:stretch>
            <a:fillRect/>
          </a:stretch>
        </p:blipFill>
        <p:spPr>
          <a:xfrm>
            <a:off x="-787400" y="0"/>
            <a:ext cx="14566900" cy="9753600"/>
          </a:xfrm>
          <a:prstGeom prst="rect">
            <a:avLst/>
          </a:prstGeom>
          <a:ln w="12700">
            <a:miter lim="400000"/>
          </a:ln>
        </p:spPr>
      </p:pic>
    </p:spTree>
  </p:cSld>
  <p:clrMapOvr>
    <a:masterClrMapping/>
  </p:clrMapOvr>
  <p:transition xmlns:p14="http://schemas.microsoft.com/office/powerpoint/2010/mai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DSC_0097.jpg"/>
          <p:cNvPicPr/>
          <p:nvPr/>
        </p:nvPicPr>
        <p:blipFill>
          <a:blip r:embed="rId2">
            <a:extLst/>
          </a:blip>
          <a:stretch>
            <a:fillRect/>
          </a:stretch>
        </p:blipFill>
        <p:spPr>
          <a:xfrm>
            <a:off x="-1822450" y="-342900"/>
            <a:ext cx="15595600" cy="10442389"/>
          </a:xfrm>
          <a:prstGeom prst="rect">
            <a:avLst/>
          </a:prstGeom>
          <a:ln w="12700">
            <a:miter lim="400000"/>
          </a:ln>
        </p:spPr>
      </p:pic>
      <p:sp>
        <p:nvSpPr>
          <p:cNvPr id="139" name="Shape 139"/>
          <p:cNvSpPr/>
          <p:nvPr/>
        </p:nvSpPr>
        <p:spPr>
          <a:xfrm>
            <a:off x="7422663" y="228600"/>
            <a:ext cx="5381245" cy="7112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4000" b="1">
                <a:effectLst>
                  <a:outerShdw blurRad="127000" dist="76200" dir="2700000" rotWithShape="0">
                    <a:srgbClr val="000000">
                      <a:alpha val="75000"/>
                    </a:srgbClr>
                  </a:outerShdw>
                </a:effectLst>
                <a:latin typeface="Helvetica Neue Light"/>
                <a:ea typeface="Helvetica Neue Light"/>
                <a:cs typeface="Helvetica Neue Light"/>
                <a:sym typeface="Helvetica Neue Light"/>
              </a:defRPr>
            </a:lvl1pPr>
          </a:lstStyle>
          <a:p>
            <a:pPr lvl="0">
              <a:defRPr sz="1800" b="0">
                <a:solidFill>
                  <a:srgbClr val="000000"/>
                </a:solidFill>
                <a:effectLst/>
              </a:defRPr>
            </a:pPr>
            <a:r>
              <a:rPr sz="4000" b="1">
                <a:solidFill>
                  <a:srgbClr val="FFFFFF"/>
                </a:solidFill>
                <a:effectLst>
                  <a:outerShdw blurRad="127000" dist="76200" dir="2700000" rotWithShape="0">
                    <a:srgbClr val="000000">
                      <a:alpha val="75000"/>
                    </a:srgbClr>
                  </a:outerShdw>
                </a:effectLst>
              </a:rPr>
              <a:t>NAME THE RELIGION</a:t>
            </a:r>
          </a:p>
        </p:txBody>
      </p:sp>
      <p:pic>
        <p:nvPicPr>
          <p:cNvPr id="140" name="Picture 139"/>
          <p:cNvPicPr/>
          <p:nvPr/>
        </p:nvPicPr>
        <p:blipFill>
          <a:blip r:embed="rId3">
            <a:extLst/>
          </a:blip>
          <a:stretch>
            <a:fillRect/>
          </a:stretch>
        </p:blipFill>
        <p:spPr>
          <a:xfrm>
            <a:off x="2228954" y="1562100"/>
            <a:ext cx="8555025" cy="2222500"/>
          </a:xfrm>
          <a:prstGeom prst="rect">
            <a:avLst/>
          </a:prstGeom>
          <a:effectLst>
            <a:outerShdw blurRad="127000" dist="76200" dir="2700000" rotWithShape="0">
              <a:srgbClr val="000000">
                <a:alpha val="75000"/>
              </a:srgbClr>
            </a:outerShdw>
          </a:effectLst>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1" animBg="1" advAuto="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 name="DSC_0437.jpg"/>
          <p:cNvPicPr/>
          <p:nvPr/>
        </p:nvPicPr>
        <p:blipFill>
          <a:blip r:embed="rId2">
            <a:extLst/>
          </a:blip>
          <a:stretch>
            <a:fillRect/>
          </a:stretch>
        </p:blipFill>
        <p:spPr>
          <a:xfrm>
            <a:off x="-787400" y="0"/>
            <a:ext cx="14566900" cy="9753600"/>
          </a:xfrm>
          <a:prstGeom prst="rect">
            <a:avLst/>
          </a:prstGeom>
          <a:ln w="12700">
            <a:miter lim="400000"/>
          </a:ln>
        </p:spPr>
      </p:pic>
    </p:spTree>
  </p:cSld>
  <p:clrMapOvr>
    <a:masterClrMapping/>
  </p:clrMapOvr>
  <p:transition xmlns:p14="http://schemas.microsoft.com/office/powerpoint/2010/mai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 name="DSC_0105.jpg"/>
          <p:cNvPicPr/>
          <p:nvPr/>
        </p:nvPicPr>
        <p:blipFill>
          <a:blip r:embed="rId2">
            <a:extLst/>
          </a:blip>
          <a:stretch>
            <a:fillRect/>
          </a:stretch>
        </p:blipFill>
        <p:spPr>
          <a:xfrm>
            <a:off x="-787400" y="0"/>
            <a:ext cx="14566900" cy="9753600"/>
          </a:xfrm>
          <a:prstGeom prst="rect">
            <a:avLst/>
          </a:prstGeom>
          <a:ln w="12700">
            <a:miter lim="400000"/>
          </a:ln>
        </p:spPr>
      </p:pic>
    </p:spTree>
  </p:cSld>
  <p:clrMapOvr>
    <a:masterClrMapping/>
  </p:clrMapOvr>
  <p:transition xmlns:p14="http://schemas.microsoft.com/office/powerpoint/2010/mai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 name="DSC_0077.jpg"/>
          <p:cNvPicPr/>
          <p:nvPr/>
        </p:nvPicPr>
        <p:blipFill>
          <a:blip r:embed="rId2">
            <a:extLst/>
          </a:blip>
          <a:stretch>
            <a:fillRect/>
          </a:stretch>
        </p:blipFill>
        <p:spPr>
          <a:xfrm>
            <a:off x="-787400" y="0"/>
            <a:ext cx="14566900" cy="9753600"/>
          </a:xfrm>
          <a:prstGeom prst="rect">
            <a:avLst/>
          </a:prstGeom>
          <a:ln w="12700">
            <a:miter lim="400000"/>
          </a:ln>
        </p:spPr>
      </p:pic>
    </p:spTree>
  </p:cSld>
  <p:clrMapOvr>
    <a:masterClrMapping/>
  </p:clrMapOvr>
  <p:transition xmlns:p14="http://schemas.microsoft.com/office/powerpoint/2010/mai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 name="DSC_0408.jpg"/>
          <p:cNvPicPr/>
          <p:nvPr/>
        </p:nvPicPr>
        <p:blipFill>
          <a:blip r:embed="rId2">
            <a:extLst/>
          </a:blip>
          <a:stretch>
            <a:fillRect/>
          </a:stretch>
        </p:blipFill>
        <p:spPr>
          <a:xfrm>
            <a:off x="-787400" y="0"/>
            <a:ext cx="14566900" cy="9753600"/>
          </a:xfrm>
          <a:prstGeom prst="rect">
            <a:avLst/>
          </a:prstGeom>
          <a:ln w="12700">
            <a:miter lim="400000"/>
          </a:ln>
        </p:spPr>
      </p:pic>
    </p:spTree>
  </p:cSld>
  <p:clrMapOvr>
    <a:masterClrMapping/>
  </p:clrMapOvr>
  <p:transition xmlns:p14="http://schemas.microsoft.com/office/powerpoint/2010/mai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 name="DSC_0140.jpg"/>
          <p:cNvPicPr/>
          <p:nvPr/>
        </p:nvPicPr>
        <p:blipFill>
          <a:blip r:embed="rId2">
            <a:extLst/>
          </a:blip>
          <a:stretch>
            <a:fillRect/>
          </a:stretch>
        </p:blipFill>
        <p:spPr>
          <a:xfrm>
            <a:off x="-787400" y="0"/>
            <a:ext cx="14566900" cy="9753600"/>
          </a:xfrm>
          <a:prstGeom prst="rect">
            <a:avLst/>
          </a:prstGeom>
          <a:ln w="12700">
            <a:miter lim="400000"/>
          </a:ln>
        </p:spPr>
      </p:pic>
    </p:spTree>
  </p:cSld>
  <p:clrMapOvr>
    <a:masterClrMapping/>
  </p:clrMapOvr>
  <p:transition xmlns:p14="http://schemas.microsoft.com/office/powerpoint/2010/mai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 name="DSC_0158.jpg"/>
          <p:cNvPicPr/>
          <p:nvPr/>
        </p:nvPicPr>
        <p:blipFill>
          <a:blip r:embed="rId2">
            <a:extLst/>
          </a:blip>
          <a:stretch>
            <a:fillRect/>
          </a:stretch>
        </p:blipFill>
        <p:spPr>
          <a:xfrm>
            <a:off x="-787400" y="0"/>
            <a:ext cx="14566900" cy="9753600"/>
          </a:xfrm>
          <a:prstGeom prst="rect">
            <a:avLst/>
          </a:prstGeom>
          <a:ln w="12700">
            <a:miter lim="400000"/>
          </a:ln>
        </p:spPr>
      </p:pic>
    </p:spTree>
  </p:cSld>
  <p:clrMapOvr>
    <a:masterClrMapping/>
  </p:clrMapOvr>
  <p:transition xmlns:p14="http://schemas.microsoft.com/office/powerpoint/2010/mai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 name="DSC_0727.jpg"/>
          <p:cNvPicPr/>
          <p:nvPr/>
        </p:nvPicPr>
        <p:blipFill>
          <a:blip r:embed="rId2">
            <a:extLst/>
          </a:blip>
          <a:stretch>
            <a:fillRect/>
          </a:stretch>
        </p:blipFill>
        <p:spPr>
          <a:xfrm>
            <a:off x="0" y="-12039600"/>
            <a:ext cx="14961049" cy="22339300"/>
          </a:xfrm>
          <a:prstGeom prst="rect">
            <a:avLst/>
          </a:prstGeom>
          <a:ln w="12700">
            <a:miter lim="400000"/>
          </a:ln>
        </p:spPr>
      </p:pic>
    </p:spTree>
  </p:cSld>
  <p:clrMapOvr>
    <a:masterClrMapping/>
  </p:clrMapOvr>
  <p:transition xmlns:p14="http://schemas.microsoft.com/office/powerpoint/2010/mai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 name="DSC_0112.jpg"/>
          <p:cNvPicPr/>
          <p:nvPr/>
        </p:nvPicPr>
        <p:blipFill>
          <a:blip r:embed="rId2">
            <a:extLst/>
          </a:blip>
          <a:stretch>
            <a:fillRect/>
          </a:stretch>
        </p:blipFill>
        <p:spPr>
          <a:xfrm>
            <a:off x="-787400" y="0"/>
            <a:ext cx="14566900" cy="9753600"/>
          </a:xfrm>
          <a:prstGeom prst="rect">
            <a:avLst/>
          </a:prstGeom>
          <a:ln w="12700">
            <a:miter lim="400000"/>
          </a:ln>
        </p:spPr>
      </p:pic>
      <p:sp>
        <p:nvSpPr>
          <p:cNvPr id="340" name="Shape 340"/>
          <p:cNvSpPr/>
          <p:nvPr/>
        </p:nvSpPr>
        <p:spPr>
          <a:xfrm>
            <a:off x="250913" y="198798"/>
            <a:ext cx="12511089" cy="96960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5700" b="1">
                <a:solidFill>
                  <a:srgbClr val="000000"/>
                </a:solidFill>
                <a:latin typeface="Helvetica Neue Light"/>
                <a:ea typeface="Helvetica Neue Light"/>
                <a:cs typeface="Helvetica Neue Light"/>
                <a:sym typeface="Helvetica Neue Light"/>
              </a:defRPr>
            </a:lvl1pPr>
          </a:lstStyle>
          <a:p>
            <a:pPr lvl="0">
              <a:defRPr sz="1800" b="0"/>
            </a:pPr>
            <a:r>
              <a:rPr sz="5700" b="1"/>
              <a:t>85% of people live in public housing</a:t>
            </a:r>
          </a:p>
        </p:txBody>
      </p:sp>
      <p:pic>
        <p:nvPicPr>
          <p:cNvPr id="341" name="Picture 340"/>
          <p:cNvPicPr/>
          <p:nvPr/>
        </p:nvPicPr>
        <p:blipFill>
          <a:blip r:embed="rId3">
            <a:extLst/>
          </a:blip>
          <a:stretch>
            <a:fillRect/>
          </a:stretch>
        </p:blipFill>
        <p:spPr>
          <a:xfrm>
            <a:off x="4780018" y="8432799"/>
            <a:ext cx="2936764" cy="977902"/>
          </a:xfrm>
          <a:prstGeom prst="rect">
            <a:avLst/>
          </a:prstGeom>
          <a:effectLst>
            <a:outerShdw blurRad="63500" dist="25400" dir="5400000" rotWithShape="0">
              <a:srgbClr val="000000">
                <a:alpha val="50000"/>
              </a:srgbClr>
            </a:outerShdw>
          </a:effectLst>
        </p:spPr>
      </p:pic>
    </p:spTree>
  </p:cSld>
  <p:clrMapOvr>
    <a:masterClrMapping/>
  </p:clrMapOvr>
  <p:transition xmlns:p14="http://schemas.microsoft.com/office/powerpoint/2010/mai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 name="DSC_0132.jpg"/>
          <p:cNvPicPr/>
          <p:nvPr/>
        </p:nvPicPr>
        <p:blipFill>
          <a:blip r:embed="rId2">
            <a:extLst/>
          </a:blip>
          <a:stretch>
            <a:fillRect/>
          </a:stretch>
        </p:blipFill>
        <p:spPr>
          <a:xfrm>
            <a:off x="0" y="-4832350"/>
            <a:ext cx="13004801" cy="19418300"/>
          </a:xfrm>
          <a:prstGeom prst="rect">
            <a:avLst/>
          </a:prstGeom>
          <a:ln w="12700">
            <a:miter lim="400000"/>
          </a:ln>
        </p:spPr>
      </p:pic>
      <p:sp>
        <p:nvSpPr>
          <p:cNvPr id="344" name="Shape 344"/>
          <p:cNvSpPr/>
          <p:nvPr/>
        </p:nvSpPr>
        <p:spPr>
          <a:xfrm>
            <a:off x="952500" y="3679620"/>
            <a:ext cx="11099800" cy="4918281"/>
          </a:xfrm>
          <a:prstGeom prst="rect">
            <a:avLst/>
          </a:prstGeom>
          <a:solidFill>
            <a:srgbClr val="FFFFFF"/>
          </a:solidFill>
          <a:ln w="12700">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0" tIns="0" rIns="0" bIns="0" anchor="b">
            <a:spAutoFit/>
          </a:bodyPr>
          <a:lstStyle/>
          <a:p>
            <a:pPr lvl="0" algn="l" defTabSz="457200">
              <a:spcBef>
                <a:spcPts val="1500"/>
              </a:spcBef>
              <a:defRPr sz="1800">
                <a:solidFill>
                  <a:srgbClr val="000000"/>
                </a:solidFill>
              </a:defRPr>
            </a:pPr>
            <a:r>
              <a:rPr sz="5300">
                <a:latin typeface="Arial"/>
                <a:ea typeface="Arial"/>
                <a:cs typeface="Arial"/>
                <a:sym typeface="Arial"/>
              </a:rPr>
              <a:t>A three-room </a:t>
            </a:r>
            <a:r>
              <a:rPr sz="5300" b="1">
                <a:latin typeface="Arial"/>
                <a:ea typeface="Arial"/>
                <a:cs typeface="Arial"/>
                <a:sym typeface="Arial"/>
              </a:rPr>
              <a:t>flat</a:t>
            </a:r>
            <a:r>
              <a:rPr sz="5300">
                <a:latin typeface="Arial"/>
                <a:ea typeface="Arial"/>
                <a:cs typeface="Arial"/>
                <a:sym typeface="Arial"/>
              </a:rPr>
              <a:t> has two bedrooms in about 800 sq ft. (doesn’t count the bathroom...living room and kitchen count as one room)</a:t>
            </a:r>
          </a:p>
          <a:p>
            <a:pPr lvl="0" algn="l" defTabSz="457200">
              <a:spcBef>
                <a:spcPts val="1500"/>
              </a:spcBef>
              <a:defRPr sz="1800">
                <a:solidFill>
                  <a:srgbClr val="000000"/>
                </a:solidFill>
              </a:defRPr>
            </a:pPr>
            <a:r>
              <a:rPr sz="5300">
                <a:latin typeface="Arial"/>
                <a:ea typeface="Arial"/>
                <a:cs typeface="Arial"/>
                <a:sym typeface="Arial"/>
              </a:rPr>
              <a:t>A four-room flat has three bedrooms with about 1,000 sq ft of space. </a:t>
            </a:r>
          </a:p>
        </p:txBody>
      </p:sp>
    </p:spTree>
  </p:cSld>
  <p:clrMapOvr>
    <a:masterClrMapping/>
  </p:clrMapOvr>
  <p:transition xmlns:p14="http://schemas.microsoft.com/office/powerpoint/2010/mai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 name="DSC_0935.jpg"/>
          <p:cNvPicPr/>
          <p:nvPr/>
        </p:nvPicPr>
        <p:blipFill>
          <a:blip r:embed="rId2">
            <a:extLst/>
          </a:blip>
          <a:stretch>
            <a:fillRect/>
          </a:stretch>
        </p:blipFill>
        <p:spPr>
          <a:xfrm>
            <a:off x="-787400" y="0"/>
            <a:ext cx="14566900" cy="9753600"/>
          </a:xfrm>
          <a:prstGeom prst="rect">
            <a:avLst/>
          </a:prstGeom>
          <a:ln w="12700">
            <a:miter lim="400000"/>
          </a:ln>
        </p:spPr>
      </p:pic>
    </p:spTree>
  </p:cSld>
  <p:clrMapOvr>
    <a:masterClrMapping/>
  </p:clrMapOvr>
  <p:transition xmlns:p14="http://schemas.microsoft.com/office/powerpoint/2010/mai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143</Words>
  <Application>Microsoft Macintosh PowerPoint</Application>
  <PresentationFormat>Custom</PresentationFormat>
  <Paragraphs>24</Paragraphs>
  <Slides>111</Slides>
  <Notes>0</Notes>
  <HiddenSlides>0</HiddenSlides>
  <MMClips>0</MMClips>
  <ScaleCrop>false</ScaleCrop>
  <HeadingPairs>
    <vt:vector size="4" baseType="variant">
      <vt:variant>
        <vt:lpstr>Theme</vt:lpstr>
      </vt:variant>
      <vt:variant>
        <vt:i4>1</vt:i4>
      </vt:variant>
      <vt:variant>
        <vt:lpstr>Slide Titles</vt:lpstr>
      </vt:variant>
      <vt:variant>
        <vt:i4>111</vt:i4>
      </vt:variant>
    </vt:vector>
  </HeadingPairs>
  <TitlesOfParts>
    <vt:vector size="112" baseType="lpstr">
      <vt:lpstr>Black</vt:lpstr>
      <vt:lpstr>Social Studies Standards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Studies Standards</dc:title>
  <cp:lastModifiedBy>Shelby County Schools</cp:lastModifiedBy>
  <cp:revision>1</cp:revision>
  <dcterms:modified xsi:type="dcterms:W3CDTF">2014-07-05T14:52:22Z</dcterms:modified>
</cp:coreProperties>
</file>