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3386" y="5994400"/>
            <a:ext cx="10464802" cy="38926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i="1" sz="2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3386" y="4399192"/>
            <a:ext cx="10464802" cy="562362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1" y="1219199"/>
            <a:ext cx="13004801" cy="7315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1667183" y="1578186"/>
            <a:ext cx="9672321" cy="46600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338666" y="6292426"/>
            <a:ext cx="12327468" cy="107018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338666" y="7321973"/>
            <a:ext cx="12327468" cy="84666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948266" y="3637279"/>
            <a:ext cx="11108268" cy="2479042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7021856" y="1727199"/>
            <a:ext cx="5080002" cy="61163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880533" y="1727199"/>
            <a:ext cx="5452534" cy="2959948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880533" y="4700693"/>
            <a:ext cx="5452534" cy="30547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900853" y="2898986"/>
            <a:ext cx="11203094" cy="4958081"/>
          </a:xfrm>
          <a:prstGeom prst="rect">
            <a:avLst/>
          </a:prstGeom>
        </p:spPr>
        <p:txBody>
          <a:bodyPr anchor="ctr"/>
          <a:lstStyle>
            <a:lvl1pPr marL="449791" indent="-449791" algn="l">
              <a:spcBef>
                <a:spcPts val="4100"/>
              </a:spcBef>
              <a:buSzPct val="125000"/>
              <a:buChar char="•"/>
              <a:defRPr sz="3400"/>
            </a:lvl1pPr>
            <a:lvl2pPr marL="1084791" indent="-449791" algn="l">
              <a:spcBef>
                <a:spcPts val="4100"/>
              </a:spcBef>
              <a:buSzPct val="125000"/>
              <a:buChar char="•"/>
              <a:defRPr sz="3400"/>
            </a:lvl2pPr>
            <a:lvl3pPr marL="1719791" indent="-449791" algn="l">
              <a:spcBef>
                <a:spcPts val="4100"/>
              </a:spcBef>
              <a:buSzPct val="125000"/>
              <a:buChar char="•"/>
              <a:defRPr sz="3400"/>
            </a:lvl3pPr>
            <a:lvl4pPr marL="2354791" indent="-449791" algn="l">
              <a:spcBef>
                <a:spcPts val="4100"/>
              </a:spcBef>
              <a:buSzPct val="125000"/>
              <a:buChar char="•"/>
              <a:defRPr sz="3400"/>
            </a:lvl4pPr>
            <a:lvl5pPr marL="2989791" indent="-449791" algn="l">
              <a:spcBef>
                <a:spcPts val="4100"/>
              </a:spcBef>
              <a:buSzPct val="125000"/>
              <a:buChar char="•"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7023946" y="2898986"/>
            <a:ext cx="5080002" cy="49580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00853" y="2898986"/>
            <a:ext cx="5452534" cy="4958081"/>
          </a:xfrm>
          <a:prstGeom prst="rect">
            <a:avLst/>
          </a:prstGeom>
        </p:spPr>
        <p:txBody>
          <a:bodyPr anchor="ctr"/>
          <a:lstStyle>
            <a:lvl1pPr marL="382336" indent="-382336" algn="l">
              <a:spcBef>
                <a:spcPts val="3200"/>
              </a:spcBef>
              <a:buSzPct val="125000"/>
              <a:buChar char="•"/>
              <a:defRPr sz="2600"/>
            </a:lvl1pPr>
            <a:lvl2pPr marL="941136" indent="-382336" algn="l">
              <a:spcBef>
                <a:spcPts val="3200"/>
              </a:spcBef>
              <a:buSzPct val="125000"/>
              <a:buChar char="•"/>
              <a:defRPr sz="2600"/>
            </a:lvl2pPr>
            <a:lvl3pPr marL="1499936" indent="-382336" algn="l">
              <a:spcBef>
                <a:spcPts val="3200"/>
              </a:spcBef>
              <a:buSzPct val="125000"/>
              <a:buChar char="•"/>
              <a:defRPr sz="2600"/>
            </a:lvl3pPr>
            <a:lvl4pPr marL="2058736" indent="-382336" algn="l">
              <a:spcBef>
                <a:spcPts val="3200"/>
              </a:spcBef>
              <a:buSzPct val="125000"/>
              <a:buChar char="•"/>
              <a:defRPr sz="2600"/>
            </a:lvl4pPr>
            <a:lvl5pPr marL="2617536" indent="-382336" algn="l">
              <a:spcBef>
                <a:spcPts val="3200"/>
              </a:spcBef>
              <a:buSzPct val="125000"/>
              <a:buChar char="•"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00853" y="2167466"/>
            <a:ext cx="11203094" cy="5418668"/>
          </a:xfrm>
          <a:prstGeom prst="rect">
            <a:avLst/>
          </a:prstGeom>
        </p:spPr>
        <p:txBody>
          <a:bodyPr anchor="ctr"/>
          <a:lstStyle>
            <a:lvl1pPr marL="449791" indent="-449791" algn="l">
              <a:spcBef>
                <a:spcPts val="4100"/>
              </a:spcBef>
              <a:buSzPct val="125000"/>
              <a:buChar char="•"/>
              <a:defRPr sz="3400"/>
            </a:lvl1pPr>
            <a:lvl2pPr marL="1084791" indent="-449791" algn="l">
              <a:spcBef>
                <a:spcPts val="4100"/>
              </a:spcBef>
              <a:buSzPct val="125000"/>
              <a:buChar char="•"/>
              <a:defRPr sz="3400"/>
            </a:lvl2pPr>
            <a:lvl3pPr marL="1719791" indent="-449791" algn="l">
              <a:spcBef>
                <a:spcPts val="4100"/>
              </a:spcBef>
              <a:buSzPct val="125000"/>
              <a:buChar char="•"/>
              <a:defRPr sz="3400"/>
            </a:lvl3pPr>
            <a:lvl4pPr marL="2354791" indent="-449791" algn="l">
              <a:spcBef>
                <a:spcPts val="4100"/>
              </a:spcBef>
              <a:buSzPct val="125000"/>
              <a:buChar char="•"/>
              <a:defRPr sz="3400"/>
            </a:lvl4pPr>
            <a:lvl5pPr marL="2989791" indent="-449791" algn="l">
              <a:spcBef>
                <a:spcPts val="4100"/>
              </a:spcBef>
              <a:buSzPct val="125000"/>
              <a:buChar char="•"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8405706" y="4978400"/>
            <a:ext cx="3948855" cy="29599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8405707" y="1822026"/>
            <a:ext cx="3948854" cy="29599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643466" y="1822026"/>
            <a:ext cx="7559041" cy="61163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19-02-07 at 11.56.11 AM.png" descr="Screen Shot 2019-02-07 at 11.56.11 AM.png"/>
          <p:cNvPicPr>
            <a:picLocks noChangeAspect="1"/>
          </p:cNvPicPr>
          <p:nvPr/>
        </p:nvPicPr>
        <p:blipFill>
          <a:blip r:embed="rId2">
            <a:alphaModFix amt="34644"/>
            <a:extLst/>
          </a:blip>
          <a:stretch>
            <a:fillRect/>
          </a:stretch>
        </p:blipFill>
        <p:spPr>
          <a:xfrm>
            <a:off x="-9379438" y="-11379415"/>
            <a:ext cx="32932599" cy="25478359"/>
          </a:xfrm>
          <a:prstGeom prst="rect">
            <a:avLst/>
          </a:prstGeom>
          <a:ln w="3175">
            <a:miter lim="400000"/>
          </a:ln>
        </p:spPr>
      </p:pic>
      <p:sp>
        <p:nvSpPr>
          <p:cNvPr id="120" name="2016 Presidential Election…"/>
          <p:cNvSpPr txBox="1"/>
          <p:nvPr/>
        </p:nvSpPr>
        <p:spPr>
          <a:xfrm>
            <a:off x="-20744" y="3632542"/>
            <a:ext cx="13046288" cy="24885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8000">
                <a:solidFill>
                  <a:srgbClr val="255780"/>
                </a:solidFill>
              </a:defRPr>
            </a:pPr>
            <a:r>
              <a:t>2016 Presidential Election </a:t>
            </a:r>
          </a:p>
          <a:p>
            <a:pPr>
              <a:defRPr sz="8000">
                <a:solidFill>
                  <a:srgbClr val="255780"/>
                </a:solidFill>
              </a:defRPr>
            </a:pPr>
            <a:r>
              <a:t>Scale 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19-05-19 at 7.46.02 PM.png" descr="Screen Shot 2019-05-19 at 7.46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12379" y="-6373831"/>
            <a:ext cx="35135854" cy="204916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creen Shot 2019-02-07 at 11.57.49 AM.png" descr="Screen Shot 2019-02-07 at 11.57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94876" y="-7884841"/>
            <a:ext cx="29263306" cy="22639605"/>
          </a:xfrm>
          <a:prstGeom prst="rect">
            <a:avLst/>
          </a:prstGeom>
          <a:ln w="3175">
            <a:miter lim="400000"/>
          </a:ln>
        </p:spPr>
      </p:pic>
      <p:sp>
        <p:nvSpPr>
          <p:cNvPr id="153" name="EXAMPLE - National"/>
          <p:cNvSpPr txBox="1"/>
          <p:nvPr/>
        </p:nvSpPr>
        <p:spPr>
          <a:xfrm>
            <a:off x="284691" y="382773"/>
            <a:ext cx="12435418" cy="1579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National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19-02-07 at 11.57.34 AM.png" descr="Screen Shot 2019-02-07 at 11.57.3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32327" y="-7448708"/>
            <a:ext cx="26505183" cy="20505779"/>
          </a:xfrm>
          <a:prstGeom prst="rect">
            <a:avLst/>
          </a:prstGeom>
          <a:ln w="3175">
            <a:miter lim="400000"/>
          </a:ln>
        </p:spPr>
      </p:pic>
      <p:sp>
        <p:nvSpPr>
          <p:cNvPr id="156" name="EXAMPLE - Regional"/>
          <p:cNvSpPr txBox="1"/>
          <p:nvPr/>
        </p:nvSpPr>
        <p:spPr>
          <a:xfrm>
            <a:off x="132291" y="382773"/>
            <a:ext cx="12740218" cy="1579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Regional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creen Shot 2019-02-07 at 11.57.24 AM.png" descr="Screen Shot 2019-02-07 at 11.57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68767" y="-7669463"/>
            <a:ext cx="27066811" cy="20940284"/>
          </a:xfrm>
          <a:prstGeom prst="rect">
            <a:avLst/>
          </a:prstGeom>
          <a:ln w="3175">
            <a:miter lim="400000"/>
          </a:ln>
        </p:spPr>
      </p:pic>
      <p:sp>
        <p:nvSpPr>
          <p:cNvPr id="159" name="EXAMPLE - Local"/>
          <p:cNvSpPr txBox="1"/>
          <p:nvPr/>
        </p:nvSpPr>
        <p:spPr>
          <a:xfrm>
            <a:off x="1142576" y="141793"/>
            <a:ext cx="10719648" cy="15794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Local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19-02-07 at 2.02.37 PM.png" descr="Screen Shot 2019-02-07 at 2.02.3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85181" y="-9995424"/>
            <a:ext cx="29960758" cy="23179190"/>
          </a:xfrm>
          <a:prstGeom prst="rect">
            <a:avLst/>
          </a:prstGeom>
          <a:ln w="3175">
            <a:miter lim="400000"/>
          </a:ln>
        </p:spPr>
      </p:pic>
      <p:sp>
        <p:nvSpPr>
          <p:cNvPr id="162" name="EXAMPLE - Local"/>
          <p:cNvSpPr txBox="1"/>
          <p:nvPr/>
        </p:nvSpPr>
        <p:spPr>
          <a:xfrm>
            <a:off x="1142576" y="141793"/>
            <a:ext cx="10719648" cy="15794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Local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 Shot 2019-02-07 at 2.02.13 PM.png" descr="Screen Shot 2019-02-07 at 2.02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68140" y="-8523965"/>
            <a:ext cx="28085332" cy="21728263"/>
          </a:xfrm>
          <a:prstGeom prst="rect">
            <a:avLst/>
          </a:prstGeom>
          <a:ln w="3175">
            <a:miter lim="400000"/>
          </a:ln>
        </p:spPr>
      </p:pic>
      <p:sp>
        <p:nvSpPr>
          <p:cNvPr id="165" name="EXAMPLE - Regional"/>
          <p:cNvSpPr txBox="1"/>
          <p:nvPr/>
        </p:nvSpPr>
        <p:spPr>
          <a:xfrm>
            <a:off x="132291" y="382773"/>
            <a:ext cx="12740218" cy="1579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Regional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19-02-07 at 2.01.52 PM.png" descr="Screen Shot 2019-02-07 at 2.01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88751" y="-10255954"/>
            <a:ext cx="30982302" cy="23969510"/>
          </a:xfrm>
          <a:prstGeom prst="rect">
            <a:avLst/>
          </a:prstGeom>
          <a:ln w="3175">
            <a:miter lim="400000"/>
          </a:ln>
        </p:spPr>
      </p:pic>
      <p:sp>
        <p:nvSpPr>
          <p:cNvPr id="168" name="EXAMPLE - National"/>
          <p:cNvSpPr txBox="1"/>
          <p:nvPr/>
        </p:nvSpPr>
        <p:spPr>
          <a:xfrm>
            <a:off x="284691" y="382773"/>
            <a:ext cx="12435418" cy="1579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National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creen Shot 2019-02-07 at 11.54.29 AM.png" descr="Screen Shot 2019-02-07 at 11.54.29 AM.png"/>
          <p:cNvPicPr>
            <a:picLocks noChangeAspect="1"/>
          </p:cNvPicPr>
          <p:nvPr/>
        </p:nvPicPr>
        <p:blipFill>
          <a:blip r:embed="rId2">
            <a:extLst/>
          </a:blip>
          <a:srcRect l="5598" t="14295" r="4663" b="9704"/>
          <a:stretch>
            <a:fillRect/>
          </a:stretch>
        </p:blipFill>
        <p:spPr>
          <a:xfrm>
            <a:off x="61714" y="90134"/>
            <a:ext cx="12881451" cy="8440092"/>
          </a:xfrm>
          <a:prstGeom prst="rect">
            <a:avLst/>
          </a:prstGeom>
          <a:ln w="3175">
            <a:miter lim="400000"/>
          </a:ln>
        </p:spPr>
      </p:pic>
      <p:sp>
        <p:nvSpPr>
          <p:cNvPr id="123" name="Google the following: “NYT An Extremely Detailed Map of 2016 Election”…"/>
          <p:cNvSpPr txBox="1"/>
          <p:nvPr/>
        </p:nvSpPr>
        <p:spPr>
          <a:xfrm>
            <a:off x="86685" y="8727592"/>
            <a:ext cx="12831429" cy="6722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900"/>
            </a:pPr>
            <a:r>
              <a:t>Google the following: “NYT An Extremely Detailed Map of 2016 Election”</a:t>
            </a:r>
          </a:p>
          <a:p>
            <a:pPr>
              <a:defRPr b="0" i="1" sz="1200"/>
            </a:pPr>
            <a:r>
              <a:t>https://www.nytimes.com/interactive/2018/upshot/election-2016-voting-precinct-maps.html?mtrref=www.google.com&amp;gwh=8F01A2ABB01999A849AC0260103B52E6&amp;gwt=pay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creen Shot 2019-02-07 at 11.55.02 AM.png" descr="Screen Shot 2019-02-07 at 11.55.02 AM.png"/>
          <p:cNvPicPr>
            <a:picLocks noChangeAspect="1"/>
          </p:cNvPicPr>
          <p:nvPr/>
        </p:nvPicPr>
        <p:blipFill>
          <a:blip r:embed="rId2">
            <a:alphaModFix amt="9983"/>
            <a:extLst/>
          </a:blip>
          <a:srcRect l="10503" t="63730" r="37010" b="30832"/>
          <a:stretch>
            <a:fillRect/>
          </a:stretch>
        </p:blipFill>
        <p:spPr>
          <a:xfrm>
            <a:off x="-73148491" y="-883023"/>
            <a:ext cx="160106595" cy="12831792"/>
          </a:xfrm>
          <a:prstGeom prst="rect">
            <a:avLst/>
          </a:prstGeom>
          <a:ln w="3175">
            <a:miter lim="400000"/>
          </a:ln>
        </p:spPr>
      </p:pic>
      <p:pic>
        <p:nvPicPr>
          <p:cNvPr id="126" name="Screen Shot 2019-02-07 at 11.55.02 AM.png" descr="Screen Shot 2019-02-07 at 11.55.02 AM.png"/>
          <p:cNvPicPr>
            <a:picLocks noChangeAspect="1"/>
          </p:cNvPicPr>
          <p:nvPr/>
        </p:nvPicPr>
        <p:blipFill>
          <a:blip r:embed="rId2">
            <a:alphaModFix amt="42343"/>
            <a:extLst/>
          </a:blip>
          <a:srcRect l="10503" t="63730" r="37010" b="30832"/>
          <a:stretch>
            <a:fillRect/>
          </a:stretch>
        </p:blipFill>
        <p:spPr>
          <a:xfrm>
            <a:off x="97028" y="353838"/>
            <a:ext cx="12810743" cy="1026721"/>
          </a:xfrm>
          <a:prstGeom prst="rect">
            <a:avLst/>
          </a:prstGeom>
          <a:ln w="3175">
            <a:miter lim="400000"/>
          </a:ln>
        </p:spPr>
      </p:pic>
      <p:sp>
        <p:nvSpPr>
          <p:cNvPr id="127" name="Directions for 2016 Presidential Scale Activity"/>
          <p:cNvSpPr txBox="1"/>
          <p:nvPr/>
        </p:nvSpPr>
        <p:spPr>
          <a:xfrm>
            <a:off x="162517" y="492975"/>
            <a:ext cx="12679766" cy="7484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600"/>
            </a:lvl1pPr>
          </a:lstStyle>
          <a:p>
            <a:pPr/>
            <a:r>
              <a:t>Directions for 2016 Presidential Scale Activity</a:t>
            </a:r>
          </a:p>
        </p:txBody>
      </p:sp>
      <p:sp>
        <p:nvSpPr>
          <p:cNvPr id="128" name="Key Question to answer:…"/>
          <p:cNvSpPr txBox="1"/>
          <p:nvPr/>
        </p:nvSpPr>
        <p:spPr>
          <a:xfrm>
            <a:off x="97035" y="1776211"/>
            <a:ext cx="12810729" cy="75133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 sz="4600"/>
            </a:pPr>
            <a:r>
              <a:t>Key Question to answer:</a:t>
            </a:r>
          </a:p>
          <a:p>
            <a:pPr>
              <a:defRPr sz="4600"/>
            </a:pPr>
            <a:r>
              <a:t>How does changing scale change one’s understanding of the patterns on the map?</a:t>
            </a:r>
          </a:p>
          <a:p>
            <a:pPr>
              <a:lnSpc>
                <a:spcPct val="50000"/>
              </a:lnSpc>
              <a:defRPr sz="4600"/>
            </a:pPr>
          </a:p>
          <a:p>
            <a:pPr marL="851958" indent="-851958" algn="l">
              <a:buSzPct val="100000"/>
              <a:buAutoNum type="arabicPeriod" startAt="1"/>
              <a:defRPr sz="4600"/>
            </a:pPr>
            <a:r>
              <a:t>Select any area of the United States that you believe will best answer the question.</a:t>
            </a:r>
          </a:p>
          <a:p>
            <a:pPr marL="851958" indent="-851958" algn="l">
              <a:buSzPct val="100000"/>
              <a:buAutoNum type="arabicPeriod" startAt="1"/>
              <a:defRPr sz="4600"/>
            </a:pPr>
            <a:r>
              <a:t>You will examine this one area at a local, regional, and national level, and you will discuss in 2-3 paragraphs how changing the scale changes your understanding of the election results in this area.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creen Shot 2019-02-07 at 11.58.20 AM.png" descr="Screen Shot 2019-02-07 at 11.58.2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40633" y="-9899230"/>
            <a:ext cx="29244963" cy="22625414"/>
          </a:xfrm>
          <a:prstGeom prst="rect">
            <a:avLst/>
          </a:prstGeom>
          <a:ln w="3175">
            <a:miter lim="400000"/>
          </a:ln>
        </p:spPr>
      </p:pic>
      <p:sp>
        <p:nvSpPr>
          <p:cNvPr id="131" name="EXAMPLE - National"/>
          <p:cNvSpPr txBox="1"/>
          <p:nvPr/>
        </p:nvSpPr>
        <p:spPr>
          <a:xfrm>
            <a:off x="284691" y="382773"/>
            <a:ext cx="12435418" cy="1579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National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19-02-07 at 11.55.27 AM.png" descr="Screen Shot 2019-02-07 at 11.55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22191" y="-9719889"/>
            <a:ext cx="28720431" cy="22219609"/>
          </a:xfrm>
          <a:prstGeom prst="rect">
            <a:avLst/>
          </a:prstGeom>
          <a:ln w="3175">
            <a:miter lim="400000"/>
          </a:ln>
        </p:spPr>
      </p:pic>
      <p:sp>
        <p:nvSpPr>
          <p:cNvPr id="134" name="EXAMPLE - Regional"/>
          <p:cNvSpPr txBox="1"/>
          <p:nvPr/>
        </p:nvSpPr>
        <p:spPr>
          <a:xfrm>
            <a:off x="132291" y="382773"/>
            <a:ext cx="12740218" cy="1579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Regional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creen Shot 2019-02-07 at 11.55.55 AM.png" descr="Screen Shot 2019-02-07 at 11.55.5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59425" y="-10634843"/>
            <a:ext cx="30500220" cy="23596545"/>
          </a:xfrm>
          <a:prstGeom prst="rect">
            <a:avLst/>
          </a:prstGeom>
          <a:ln w="3175">
            <a:miter lim="400000"/>
          </a:ln>
        </p:spPr>
      </p:pic>
      <p:sp>
        <p:nvSpPr>
          <p:cNvPr id="137" name="EXAMPLE - Local"/>
          <p:cNvSpPr txBox="1"/>
          <p:nvPr/>
        </p:nvSpPr>
        <p:spPr>
          <a:xfrm>
            <a:off x="1142576" y="141793"/>
            <a:ext cx="10719648" cy="15794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Local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creen Shot 2019-02-07 at 11.59.20 AM.png" descr="Screen Shot 2019-02-07 at 11.59.2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57769" y="-7590308"/>
            <a:ext cx="26586310" cy="20568541"/>
          </a:xfrm>
          <a:prstGeom prst="rect">
            <a:avLst/>
          </a:prstGeom>
          <a:ln w="3175">
            <a:miter lim="400000"/>
          </a:ln>
        </p:spPr>
      </p:pic>
      <p:sp>
        <p:nvSpPr>
          <p:cNvPr id="140" name="EXAMPLE - Regional"/>
          <p:cNvSpPr txBox="1"/>
          <p:nvPr/>
        </p:nvSpPr>
        <p:spPr>
          <a:xfrm>
            <a:off x="132291" y="382773"/>
            <a:ext cx="12740218" cy="1579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Regional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creen Shot 2019-02-07 at 12.00.03 PM.png" descr="Screen Shot 2019-02-07 at 12.00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73993" y="-18145488"/>
            <a:ext cx="46951764" cy="36324311"/>
          </a:xfrm>
          <a:prstGeom prst="rect">
            <a:avLst/>
          </a:prstGeom>
          <a:ln w="3175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433" y="3877087"/>
            <a:ext cx="7407265" cy="3876469"/>
          </a:xfrm>
          <a:prstGeom prst="rect">
            <a:avLst/>
          </a:prstGeom>
          <a:ln w="12700">
            <a:solidFill>
              <a:srgbClr val="D5D5D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0415" y="2000044"/>
            <a:ext cx="1248337" cy="1779545"/>
          </a:xfrm>
          <a:prstGeom prst="rect">
            <a:avLst/>
          </a:prstGeom>
          <a:ln w="12700">
            <a:solidFill>
              <a:srgbClr val="D5D5D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482" y="2000645"/>
            <a:ext cx="6099278" cy="1778344"/>
          </a:xfrm>
          <a:prstGeom prst="rect">
            <a:avLst/>
          </a:prstGeom>
          <a:ln w="12700">
            <a:solidFill>
              <a:srgbClr val="D5D5D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6" name="EXAMPLE - Local"/>
          <p:cNvSpPr txBox="1"/>
          <p:nvPr/>
        </p:nvSpPr>
        <p:spPr>
          <a:xfrm>
            <a:off x="1142576" y="141793"/>
            <a:ext cx="10719648" cy="15794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0000"/>
            </a:lvl1pPr>
          </a:lstStyle>
          <a:p>
            <a:pPr/>
            <a:r>
              <a:t>EXAMPLE - Local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19-05-19 at 7.47.53 PM.png" descr="Screen Shot 2019-05-19 at 7.47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49632" y="-7148242"/>
            <a:ext cx="33504064" cy="1953996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