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586"/>
  </p:normalViewPr>
  <p:slideViewPr>
    <p:cSldViewPr snapToGrid="0" snapToObjects="1">
      <p:cViewPr varScale="1">
        <p:scale>
          <a:sx n="107" d="100"/>
          <a:sy n="107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7E3D-A4CF-B848-B395-9F33DB9EC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9A117-89A7-B842-BCB0-43C546E81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29150-56EE-2D4E-9118-35C614D2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7F52C-6234-4F42-91E4-1597EA5D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7C81E-B595-6D45-9456-F084CD6C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75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0F7C-B9AF-6F49-BD7D-7FE7D9B6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09D3C-4787-8746-8EFB-4238B5026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0CB2-8DE3-9F49-9D7D-64DE3E780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F515E-34BF-A444-AD08-78E72CA2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0DDDC-1CEB-1C4C-82B2-59869A3A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9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5ADA3-D84C-4544-8B6A-33C9D6432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732A7-3E8A-2743-ACAB-98E03EA0B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A6391-5481-D849-9AA8-83E838603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A30B-DE49-9340-86AC-BA0176D9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24E83-DBAC-4F46-9D1F-CB7C1B04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0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3928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4DB57-BFE8-EB40-8F8E-763F7FC6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3E21C-DAEB-3D4A-8634-831AA3064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FB88-D403-954F-8B05-A6900A3C0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53E44-FDD1-B849-862D-B4BB75A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50AC8-E989-2D48-B379-BF790887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D8C6C-B723-6548-A030-F78A3C36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E58AD-4A6A-884C-BC2A-318BC9BC7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D8F9-13F5-1F4A-A952-ECA886808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624C3-AA83-2245-AA77-082D3AAC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5119C-374D-5245-97B6-ABFC2D77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2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D4BB3-9455-044A-A5E9-68E87947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11AE-334D-D440-93BD-E12C8B61B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5EC1C-D19C-234B-8DAF-9C4714173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47010-E758-F749-BCD2-2C271F92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E7AEA-FC70-BB48-AE3E-252585C7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5206E-D9E7-A749-AF3F-4DCC50DE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5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5095-4B54-0847-AAE4-808250DEB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31C25-1E6D-3945-804D-DDC9EE973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900BF-64EB-8849-BC82-D6297AD85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469225-81B1-D145-9071-999A552F0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FB6FF2-6F19-5E41-A928-DE27CD106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15474-401F-A34D-8632-A49479261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16E36-B088-3D4D-8715-EC1781AC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A78C5-71FA-9146-98D2-EB455A9D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9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406B-181C-CC4A-883C-2B0495CD2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6498B0-D530-0C40-A6D4-70C78886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B88B5-F554-7442-9B13-86D67464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0AF04-6AD7-E942-82AD-3AC302D4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EDD1D-C946-1A48-88B3-3EBA7E2F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59D80-0A87-BD4F-BDC9-83F022C8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59FBB-8CDA-5E47-A5A5-8E5FBA3F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8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3761C-8C59-9F4E-9735-9DFD5742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E6EEB-64D5-B24D-B9C4-F4FE418BD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D6B79-1A2A-C44C-8513-4C8D73327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07CA1-63B2-8549-94AD-76075C9EA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84F0E-62ED-8346-8BAB-2D9C1067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BB137-06EB-5C4C-9348-A2CE945C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5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BF44-2B3F-474B-BADF-A997FF13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2BDE8-7256-EA4E-8488-2D24B68C4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0E329-DA64-624C-BF48-4928D009B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A26F2-DC87-3E41-BF79-98A0F1A1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3E914-7099-444F-8793-E687CAFE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6A742-8154-0941-A126-A8F0A663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C8476-E6A4-7A49-A1F6-9D64B693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5BFC1-96A6-3344-AD5F-476A11D51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C0B80-391F-E04F-BC2F-44AD372D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25403-E277-554E-A520-F610212C8AE7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5AE4A-1F10-2F41-83D3-DD4E956B5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AF268-179A-B241-9FCD-BD3984C20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8A0DD-2F8C-3242-8398-4B3F13DD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"/>
          <p:cNvGrpSpPr/>
          <p:nvPr/>
        </p:nvGrpSpPr>
        <p:grpSpPr>
          <a:xfrm>
            <a:off x="353290" y="63988"/>
            <a:ext cx="11485422" cy="6730025"/>
            <a:chOff x="0" y="0"/>
            <a:chExt cx="22970841" cy="13460049"/>
          </a:xfrm>
        </p:grpSpPr>
        <p:pic>
          <p:nvPicPr>
            <p:cNvPr id="14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06" t="20530" r="5706" b="6587"/>
            <a:stretch>
              <a:fillRect/>
            </a:stretch>
          </p:blipFill>
          <p:spPr>
            <a:xfrm>
              <a:off x="25503" y="0"/>
              <a:ext cx="22945339" cy="13450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" name="Rectangle"/>
            <p:cNvSpPr/>
            <p:nvPr/>
          </p:nvSpPr>
          <p:spPr>
            <a:xfrm>
              <a:off x="0" y="9569012"/>
              <a:ext cx="4650074" cy="3891038"/>
            </a:xfrm>
            <a:prstGeom prst="rect">
              <a:avLst/>
            </a:pr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7683" t="15460" r="28205" b="79794"/>
          <a:stretch>
            <a:fillRect/>
          </a:stretch>
        </p:blipFill>
        <p:spPr>
          <a:xfrm>
            <a:off x="4571661" y="6328433"/>
            <a:ext cx="4420758" cy="338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" name="Group"/>
          <p:cNvGrpSpPr/>
          <p:nvPr/>
        </p:nvGrpSpPr>
        <p:grpSpPr>
          <a:xfrm>
            <a:off x="69061" y="130846"/>
            <a:ext cx="12053879" cy="1182867"/>
            <a:chOff x="0" y="0"/>
            <a:chExt cx="24107756" cy="2365733"/>
          </a:xfrm>
        </p:grpSpPr>
        <p:sp>
          <p:nvSpPr>
            <p:cNvPr id="149" name="Rectangle"/>
            <p:cNvSpPr/>
            <p:nvPr/>
          </p:nvSpPr>
          <p:spPr>
            <a:xfrm>
              <a:off x="0" y="0"/>
              <a:ext cx="24107757" cy="2365734"/>
            </a:xfrm>
            <a:prstGeom prst="rect">
              <a:avLst/>
            </a:prstGeom>
            <a:solidFill>
              <a:srgbClr val="FAFAFA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37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endParaRPr sz="6850"/>
            </a:p>
          </p:txBody>
        </p:sp>
        <p:pic>
          <p:nvPicPr>
            <p:cNvPr id="15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92" t="2798" r="27267" b="91108"/>
            <a:stretch>
              <a:fillRect/>
            </a:stretch>
          </p:blipFill>
          <p:spPr>
            <a:xfrm>
              <a:off x="56148" y="13120"/>
              <a:ext cx="23995310" cy="1472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92" t="9097" r="48676" b="86157"/>
            <a:stretch>
              <a:fillRect/>
            </a:stretch>
          </p:blipFill>
          <p:spPr>
            <a:xfrm>
              <a:off x="5489962" y="1388807"/>
              <a:ext cx="13127918" cy="899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3" name="What is the title of the map?"/>
          <p:cNvSpPr/>
          <p:nvPr/>
        </p:nvSpPr>
        <p:spPr>
          <a:xfrm>
            <a:off x="69061" y="130846"/>
            <a:ext cx="12053879" cy="1182867"/>
          </a:xfrm>
          <a:prstGeom prst="rect">
            <a:avLst/>
          </a:prstGeom>
          <a:solidFill>
            <a:srgbClr val="FAFAFA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37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sz="6850"/>
              <a:t>What is the title of the map?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706" t="72450" r="77081" b="15931"/>
          <a:stretch>
            <a:fillRect/>
          </a:stretch>
        </p:blipFill>
        <p:spPr>
          <a:xfrm>
            <a:off x="180495" y="5289665"/>
            <a:ext cx="2963370" cy="142515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Do you need a hint?"/>
          <p:cNvSpPr txBox="1"/>
          <p:nvPr/>
        </p:nvSpPr>
        <p:spPr>
          <a:xfrm>
            <a:off x="191187" y="4809146"/>
            <a:ext cx="2553520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solidFill>
                  <a:srgbClr val="004984"/>
                </a:solidFill>
              </a:defRPr>
            </a:lvl1pPr>
          </a:lstStyle>
          <a:p>
            <a:r>
              <a:rPr sz="2400"/>
              <a:t>Do you need a hint?</a:t>
            </a:r>
          </a:p>
        </p:txBody>
      </p:sp>
    </p:spTree>
    <p:extLst>
      <p:ext uri="{BB962C8B-B14F-4D97-AF65-F5344CB8AC3E}">
        <p14:creationId xmlns:p14="http://schemas.microsoft.com/office/powerpoint/2010/main" val="315725452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 advAuto="0"/>
      <p:bldP spid="153" grpId="0" animBg="1" advAuto="0"/>
      <p:bldP spid="154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IMG_3368.jpg" descr="IMG_33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732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478886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IMG_3651.jpg" descr="IMG_36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17242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3672.jpg" descr="IMG_36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5246" y="-2286695"/>
            <a:ext cx="13441292" cy="100844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504968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89"/>
                                        </p:tgtEl>
                                      </p:cBhvr>
                                      <p:by x="389767" y="38976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661458 -0.564815" pathEditMode="relative">
                                      <p:cBhvr>
                                        <p:cTn id="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IMG_3663.jpg" descr="IMG_36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208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07738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IMG_3661.jpg" descr="IMG_36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30425"/>
            <a:ext cx="12192000" cy="9137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998322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G_3412.jpg" descr="IMG_34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27944" y="-4711523"/>
            <a:ext cx="18048217" cy="135361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9411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3262.jpg" descr="IMG_32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ometimes it is hard to tell which side of the road people are driving. (Kolkota, India)"/>
          <p:cNvSpPr txBox="1"/>
          <p:nvPr/>
        </p:nvSpPr>
        <p:spPr>
          <a:xfrm>
            <a:off x="80966" y="168269"/>
            <a:ext cx="10389191" cy="412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700">
                <a:solidFill>
                  <a:srgbClr val="D5D5D5"/>
                </a:solidFill>
              </a:defRPr>
            </a:lvl1pPr>
          </a:lstStyle>
          <a:p>
            <a:r>
              <a:rPr sz="2350"/>
              <a:t>Sometimes it is hard to tell which side of the road people are driving. (Kolkota, India)</a:t>
            </a:r>
          </a:p>
        </p:txBody>
      </p:sp>
    </p:spTree>
    <p:extLst>
      <p:ext uri="{BB962C8B-B14F-4D97-AF65-F5344CB8AC3E}">
        <p14:creationId xmlns:p14="http://schemas.microsoft.com/office/powerpoint/2010/main" val="1513509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6" name="IMG_3746.jpg" descr="IMG_37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247680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0" name="IMG_3418.jpg" descr="IMG_34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844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05430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IMG_3680.jpg" descr="IMG_36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2606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15778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19-06-10 at 11.25.28 PM.png" descr="Screen Shot 2019-06-10 at 11.25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10669" y="-2137668"/>
            <a:ext cx="17813338" cy="1113333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Bermuda (UK)"/>
          <p:cNvSpPr txBox="1"/>
          <p:nvPr/>
        </p:nvSpPr>
        <p:spPr>
          <a:xfrm>
            <a:off x="292803" y="243010"/>
            <a:ext cx="5762796" cy="1251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5600">
                <a:solidFill>
                  <a:srgbClr val="D5D5D5"/>
                </a:solidFill>
              </a:defRPr>
            </a:lvl1pPr>
          </a:lstStyle>
          <a:p>
            <a:r>
              <a:rPr sz="7800"/>
              <a:t>Bermuda (UK)</a:t>
            </a:r>
          </a:p>
        </p:txBody>
      </p:sp>
      <p:sp>
        <p:nvSpPr>
          <p:cNvPr id="159" name="Google Street View……"/>
          <p:cNvSpPr txBox="1"/>
          <p:nvPr/>
        </p:nvSpPr>
        <p:spPr>
          <a:xfrm>
            <a:off x="5303240" y="5951345"/>
            <a:ext cx="6849040" cy="620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3700">
                <a:solidFill>
                  <a:srgbClr val="D5D5D5"/>
                </a:solidFill>
              </a:defRPr>
            </a:pPr>
            <a:r>
              <a:rPr sz="1850"/>
              <a:t>Google Street View…</a:t>
            </a:r>
          </a:p>
          <a:p>
            <a:pPr>
              <a:defRPr sz="3700">
                <a:solidFill>
                  <a:srgbClr val="D5D5D5"/>
                </a:solidFill>
              </a:defRPr>
            </a:pPr>
            <a:r>
              <a:rPr sz="1850"/>
              <a:t>Does Bermuda  like the UK drive on the leftside of the road?</a:t>
            </a:r>
          </a:p>
        </p:txBody>
      </p:sp>
    </p:spTree>
    <p:extLst>
      <p:ext uri="{BB962C8B-B14F-4D97-AF65-F5344CB8AC3E}">
        <p14:creationId xmlns:p14="http://schemas.microsoft.com/office/powerpoint/2010/main" val="4183565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3635.jpg" descr="IMG_36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9830" y="-2413745"/>
            <a:ext cx="12531660" cy="93987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4549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0" name="IMG_3458.jpg" descr="IMG_34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398854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IMG_3470.jpg" descr="IMG_34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644984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8" name="IMG_3624.jpg" descr="IMG_36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733962"/>
            <a:ext cx="13221082" cy="99158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741942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DSC_0181.jpg" descr="DSC_01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50875"/>
            <a:ext cx="12192000" cy="81597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9920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IMG_3416.jpg" descr="IMG_34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62124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8" name="IMG_3413.jpg" descr="IMG_34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706381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IMG_3520.jpg" descr="IMG_35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388432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6" name="IMG_3518.jpg" descr="IMG_35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9812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976446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0" name="IMG_3528.jpg" descr="IMG_35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15160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19-06-10 at 11.25.53 PM.png" descr="Screen Shot 2019-06-10 at 11.25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80726" y="-3578792"/>
            <a:ext cx="18524593" cy="115778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6583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IMG_3406.jpg" descr="IMG_34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1182" y="-2765425"/>
            <a:ext cx="12965327" cy="97172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641138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creen Shot 2019-06-09 at 5.05.20 PM.png" descr="Screen Shot 2019-06-09 at 5.05.20 PM.png"/>
          <p:cNvPicPr>
            <a:picLocks noChangeAspect="1"/>
          </p:cNvPicPr>
          <p:nvPr/>
        </p:nvPicPr>
        <p:blipFill>
          <a:blip r:embed="rId2">
            <a:extLst/>
          </a:blip>
          <a:srcRect t="14676" r="12522" b="20588"/>
          <a:stretch>
            <a:fillRect/>
          </a:stretch>
        </p:blipFill>
        <p:spPr>
          <a:xfrm>
            <a:off x="-1970831" y="-82154"/>
            <a:ext cx="15182998" cy="70223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6615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creen Shot 2019-06-09 at 10.01.17 PM.png" descr="Screen Shot 2019-06-09 at 10.01.1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96834" y="-3685708"/>
            <a:ext cx="19179655" cy="119872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9820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creen Shot 2019-06-09 at 5.18.03 PM.png" descr="Screen Shot 2019-06-09 at 5.18.03 PM.png"/>
          <p:cNvPicPr>
            <a:picLocks noChangeAspect="1"/>
          </p:cNvPicPr>
          <p:nvPr/>
        </p:nvPicPr>
        <p:blipFill>
          <a:blip r:embed="rId2">
            <a:extLst/>
          </a:blip>
          <a:srcRect t="14021"/>
          <a:stretch>
            <a:fillRect/>
          </a:stretch>
        </p:blipFill>
        <p:spPr>
          <a:xfrm>
            <a:off x="142875" y="229989"/>
            <a:ext cx="11906250" cy="63979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8779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creen Shot 2019-06-09 at 9.59.42 PM.png" descr="Screen Shot 2019-06-09 at 9.59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01405" y="-4573634"/>
            <a:ext cx="18993820" cy="118711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8070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creen Shot 2019-06-09 at 10.13.14 PM.png" descr="Screen Shot 2019-06-09 at 10.13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42247" y="-3958749"/>
            <a:ext cx="20153135" cy="125957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746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19-06-10 at 11.24.45 PM.png" descr="Screen Shot 2019-06-10 at 11.24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30005" y="-3999756"/>
            <a:ext cx="19506010" cy="121912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68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creen Shot 2019-06-10 at 11.24.14 PM.png" descr="Screen Shot 2019-06-10 at 11.24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35699" y="-4485184"/>
            <a:ext cx="21463397" cy="134146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254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DSC_0745.jpg" descr="DSC_07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1803" y="-1085206"/>
            <a:ext cx="15135605" cy="101657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541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DSC_0884.jpg" descr="DSC_08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9568" y="-7603063"/>
            <a:ext cx="14791135" cy="2206412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Antigua"/>
          <p:cNvSpPr txBox="1"/>
          <p:nvPr/>
        </p:nvSpPr>
        <p:spPr>
          <a:xfrm>
            <a:off x="129232" y="-66555"/>
            <a:ext cx="3187091" cy="1251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5600">
                <a:solidFill>
                  <a:srgbClr val="D5D5D5"/>
                </a:solidFill>
              </a:defRPr>
            </a:lvl1pPr>
          </a:lstStyle>
          <a:p>
            <a:r>
              <a:rPr sz="7800"/>
              <a:t>Antigua</a:t>
            </a:r>
          </a:p>
        </p:txBody>
      </p:sp>
    </p:spTree>
    <p:extLst>
      <p:ext uri="{BB962C8B-B14F-4D97-AF65-F5344CB8AC3E}">
        <p14:creationId xmlns:p14="http://schemas.microsoft.com/office/powerpoint/2010/main" val="2585043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 Shot 2019-06-10 at 10.41.21 PM.png" descr="Screen Shot 2019-06-10 at 10.41.2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72719" y="-6734741"/>
            <a:ext cx="24975162" cy="156094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6038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"/>
          <p:cNvGrpSpPr/>
          <p:nvPr/>
        </p:nvGrpSpPr>
        <p:grpSpPr>
          <a:xfrm>
            <a:off x="13060" y="-71034"/>
            <a:ext cx="9459552" cy="7000069"/>
            <a:chOff x="0" y="0"/>
            <a:chExt cx="18919102" cy="14000135"/>
          </a:xfrm>
        </p:grpSpPr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8919102" cy="14000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Total number of countries and territories that drive on the left or right."/>
            <p:cNvSpPr txBox="1"/>
            <p:nvPr/>
          </p:nvSpPr>
          <p:spPr>
            <a:xfrm>
              <a:off x="5680561" y="9957734"/>
              <a:ext cx="7557979" cy="3795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r>
                <a:rPr sz="900"/>
                <a:t>Total number of countries and territories that drive on the </a:t>
              </a:r>
              <a:r>
                <a:rPr sz="900">
                  <a:solidFill>
                    <a:srgbClr val="FF5100"/>
                  </a:solidFill>
                </a:rPr>
                <a:t>left</a:t>
              </a:r>
              <a:r>
                <a:rPr sz="900"/>
                <a:t> or </a:t>
              </a:r>
              <a:r>
                <a:rPr sz="900">
                  <a:solidFill>
                    <a:srgbClr val="367CE0"/>
                  </a:solidFill>
                </a:rPr>
                <a:t>right</a:t>
              </a:r>
              <a:r>
                <a:rPr sz="900"/>
                <a:t>.</a:t>
              </a:r>
            </a:p>
          </p:txBody>
        </p:sp>
      </p:grpSp>
      <p:sp>
        <p:nvSpPr>
          <p:cNvPr id="177" name="Why isn’t the percentage of total people who drive on the right not higher since the vast majority of the map is blue?"/>
          <p:cNvSpPr txBox="1"/>
          <p:nvPr/>
        </p:nvSpPr>
        <p:spPr>
          <a:xfrm>
            <a:off x="9319756" y="78122"/>
            <a:ext cx="2783142" cy="258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700"/>
            </a:lvl1pPr>
          </a:lstStyle>
          <a:p>
            <a:r>
              <a:rPr sz="2350"/>
              <a:t>Why isn’t the percentage of total people who drive on the right not higher since the vast majority of the map is blue?</a:t>
            </a:r>
          </a:p>
        </p:txBody>
      </p:sp>
      <p:sp>
        <p:nvSpPr>
          <p:cNvPr id="178" name="India’s population alone is approximately 18% of the world’s total.…"/>
          <p:cNvSpPr txBox="1"/>
          <p:nvPr/>
        </p:nvSpPr>
        <p:spPr>
          <a:xfrm>
            <a:off x="9392529" y="3117872"/>
            <a:ext cx="2637596" cy="3306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2350"/>
              <a:t>India’s population alone is approximately 18% of the world’s total.</a:t>
            </a:r>
          </a:p>
          <a:p>
            <a: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2350"/>
              <a:t>Indonesia, Pakistan, Bangladesh, and Japan have populations over 100 million.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022" y="773457"/>
            <a:ext cx="3780475" cy="37804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18485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 advAuto="0"/>
      <p:bldP spid="179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Macintosh PowerPoint</Application>
  <PresentationFormat>Widescreen</PresentationFormat>
  <Paragraphs>11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Helvetica Light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Robinson</dc:creator>
  <cp:lastModifiedBy>Michael Robinson</cp:lastModifiedBy>
  <cp:revision>1</cp:revision>
  <dcterms:created xsi:type="dcterms:W3CDTF">2019-07-08T18:44:15Z</dcterms:created>
  <dcterms:modified xsi:type="dcterms:W3CDTF">2019-07-08T18:44:33Z</dcterms:modified>
</cp:coreProperties>
</file>