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60" r:id="rId2"/>
  </p:sldMasterIdLst>
  <p:sldIdLst>
    <p:sldId id="256" r:id="rId3"/>
    <p:sldId id="257" r:id="rId4"/>
    <p:sldId id="258" r:id="rId5"/>
    <p:sldId id="455" r:id="rId6"/>
    <p:sldId id="453" r:id="rId7"/>
    <p:sldId id="454" r:id="rId8"/>
    <p:sldId id="456" r:id="rId9"/>
    <p:sldId id="259" r:id="rId10"/>
    <p:sldId id="452" r:id="rId11"/>
    <p:sldId id="450" r:id="rId12"/>
    <p:sldId id="45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9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3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04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57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1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2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0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78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84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2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779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2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088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42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7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1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27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Activities: “Speed Dating”</a:t>
            </a:r>
            <a:br>
              <a:rPr lang="en-US" dirty="0"/>
            </a:br>
            <a:r>
              <a:rPr lang="en-US" sz="3600" dirty="0"/>
              <a:t>Promoting engagement and student-centered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30861"/>
            <a:ext cx="9440034" cy="1049867"/>
          </a:xfrm>
        </p:spPr>
        <p:txBody>
          <a:bodyPr/>
          <a:lstStyle/>
          <a:p>
            <a:r>
              <a:rPr lang="en-US" dirty="0"/>
              <a:t>AP Human Geography</a:t>
            </a:r>
          </a:p>
          <a:p>
            <a:r>
              <a:rPr lang="en-US"/>
              <a:t>Kristi Neuroth </a:t>
            </a:r>
          </a:p>
        </p:txBody>
      </p:sp>
    </p:spTree>
    <p:extLst>
      <p:ext uri="{BB962C8B-B14F-4D97-AF65-F5344CB8AC3E}">
        <p14:creationId xmlns:p14="http://schemas.microsoft.com/office/powerpoint/2010/main" val="24114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84" y="260279"/>
            <a:ext cx="9080559" cy="192121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Tuesday, February 14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85" y="1347538"/>
            <a:ext cx="7692412" cy="5092858"/>
          </a:xfrm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r>
              <a:rPr lang="en-US" sz="3600" b="1" dirty="0"/>
              <a:t>Instructions:</a:t>
            </a:r>
          </a:p>
          <a:p>
            <a:pPr lvl="1"/>
            <a:r>
              <a:rPr lang="en-US" sz="3400" b="1" dirty="0"/>
              <a:t>Find the station you should start at based on your type of agriculture (if it is full go to the “Extra” stations)</a:t>
            </a:r>
          </a:p>
          <a:p>
            <a:pPr lvl="1"/>
            <a:r>
              <a:rPr lang="en-US" sz="3400" b="1" dirty="0"/>
              <a:t>Get out your Farmers Only Profile</a:t>
            </a:r>
          </a:p>
          <a:p>
            <a:pPr lvl="1"/>
            <a:r>
              <a:rPr lang="en-US" sz="3600" b="1" dirty="0"/>
              <a:t>If you have your RSVP for the travel meeting give that to me as well.  Thanks! </a:t>
            </a:r>
            <a:endParaRPr lang="en-US" sz="3400" b="1" dirty="0"/>
          </a:p>
          <a:p>
            <a:r>
              <a:rPr lang="en-US" sz="3600" b="1" dirty="0"/>
              <a:t>Agenda:</a:t>
            </a:r>
          </a:p>
          <a:p>
            <a:pPr lvl="1"/>
            <a:r>
              <a:rPr lang="en-US" sz="3400" b="1" dirty="0"/>
              <a:t>Discuss due dates </a:t>
            </a:r>
          </a:p>
          <a:p>
            <a:pPr lvl="1"/>
            <a:r>
              <a:rPr lang="en-US" sz="3400" b="1" dirty="0"/>
              <a:t>Agriculture “Speed Dating”!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9054351" y="304499"/>
            <a:ext cx="287655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80000">
            <a:off x="8970961" y="2049896"/>
            <a:ext cx="2857500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809" y="5092608"/>
            <a:ext cx="2895600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9080292" y="3880349"/>
            <a:ext cx="2857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84" y="260279"/>
            <a:ext cx="9080559" cy="192121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“Farmers Only Speed Dating”</a:t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04" y="1251802"/>
            <a:ext cx="6813866" cy="5254532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Instructions:</a:t>
            </a:r>
          </a:p>
          <a:p>
            <a:pPr lvl="1"/>
            <a:r>
              <a:rPr lang="en-US" sz="3400" b="1" i="1" dirty="0">
                <a:solidFill>
                  <a:schemeClr val="tx1"/>
                </a:solidFill>
              </a:rPr>
              <a:t>You will have about 3-4 minutes to learn about the person you sit across from and share your profile.</a:t>
            </a:r>
          </a:p>
          <a:p>
            <a:pPr lvl="1"/>
            <a:r>
              <a:rPr lang="en-US" sz="3400" b="1" i="1" dirty="0">
                <a:solidFill>
                  <a:schemeClr val="tx1"/>
                </a:solidFill>
              </a:rPr>
              <a:t>As you chat you will fill out your chart.</a:t>
            </a:r>
          </a:p>
          <a:p>
            <a:pPr lvl="1"/>
            <a:r>
              <a:rPr lang="en-US" sz="3400" b="1" i="1" dirty="0">
                <a:solidFill>
                  <a:schemeClr val="tx1"/>
                </a:solidFill>
              </a:rPr>
              <a:t>When time is up you will move to the next station.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9054351" y="304499"/>
            <a:ext cx="287655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80000">
            <a:off x="8970961" y="2049896"/>
            <a:ext cx="2857500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809" y="5092608"/>
            <a:ext cx="2895600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9080292" y="3880349"/>
            <a:ext cx="2857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69C-FD9E-40AF-90E6-B82956EE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“speed dating” activities?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B8FC-1792-4BD0-8D79-F4F0D24E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Speed dating activities are a type of jigsaw activity.</a:t>
            </a:r>
          </a:p>
          <a:p>
            <a:r>
              <a:rPr lang="en-US" sz="2800" dirty="0"/>
              <a:t>Students work on one component of the information and rotate with their peers to share what they learned.</a:t>
            </a:r>
          </a:p>
          <a:p>
            <a:r>
              <a:rPr lang="en-US" sz="2800" dirty="0"/>
              <a:t>Students meet in pairs for 2-3 minutes to share their information and then rotate to the next station. </a:t>
            </a:r>
          </a:p>
          <a:p>
            <a:r>
              <a:rPr lang="en-US" sz="2800" dirty="0"/>
              <a:t>Students work together to complete a chart (or some other form of assessment).</a:t>
            </a:r>
          </a:p>
        </p:txBody>
      </p:sp>
    </p:spTree>
    <p:extLst>
      <p:ext uri="{BB962C8B-B14F-4D97-AF65-F5344CB8AC3E}">
        <p14:creationId xmlns:p14="http://schemas.microsoft.com/office/powerpoint/2010/main" val="30607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A3B6-6E67-47C0-B127-1DD498CD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9487"/>
            <a:ext cx="10353762" cy="970450"/>
          </a:xfrm>
        </p:spPr>
        <p:txBody>
          <a:bodyPr/>
          <a:lstStyle/>
          <a:p>
            <a:r>
              <a:rPr lang="en-US" dirty="0"/>
              <a:t>Farmers Only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B523-9834-4936-8E66-3ED4FA68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" y="1580050"/>
            <a:ext cx="11538857" cy="50384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Assignment Credit to Ashley Flood and Cassie Bates.</a:t>
            </a:r>
          </a:p>
          <a:p>
            <a:r>
              <a:rPr lang="en-US" sz="2800" dirty="0"/>
              <a:t>Purpose of the project: Help students understand the different types of agriculture (see corresponding AP Course Description Learning Objectives on the following slides).</a:t>
            </a:r>
          </a:p>
          <a:p>
            <a:endParaRPr lang="en-US" sz="2400" dirty="0"/>
          </a:p>
          <a:p>
            <a:r>
              <a:rPr lang="en-US" sz="2400" dirty="0"/>
              <a:t>Please see the accompanying documents:</a:t>
            </a:r>
          </a:p>
          <a:p>
            <a:pPr lvl="1"/>
            <a:r>
              <a:rPr lang="en-US" sz="2000" dirty="0"/>
              <a:t>Farmers Only Project Rubric</a:t>
            </a:r>
          </a:p>
          <a:p>
            <a:pPr lvl="1"/>
            <a:r>
              <a:rPr lang="en-US" sz="2000" dirty="0"/>
              <a:t>Farmers Only Template for Students</a:t>
            </a:r>
          </a:p>
          <a:p>
            <a:pPr lvl="1"/>
            <a:r>
              <a:rPr lang="en-US" sz="2000" dirty="0"/>
              <a:t>Farmers Only Slips for Desks</a:t>
            </a:r>
          </a:p>
          <a:p>
            <a:pPr lvl="1"/>
            <a:r>
              <a:rPr lang="en-US" sz="2000" dirty="0"/>
              <a:t>Farmers Only Slips for Students</a:t>
            </a:r>
          </a:p>
          <a:p>
            <a:pPr lvl="1"/>
            <a:r>
              <a:rPr lang="en-US" sz="2000" dirty="0"/>
              <a:t>Farmers Only Types of Agriculture Chart</a:t>
            </a:r>
          </a:p>
        </p:txBody>
      </p:sp>
    </p:spTree>
    <p:extLst>
      <p:ext uri="{BB962C8B-B14F-4D97-AF65-F5344CB8AC3E}">
        <p14:creationId xmlns:p14="http://schemas.microsoft.com/office/powerpoint/2010/main" val="176793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E4C1B-4296-4E05-B37B-48D964A7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66192"/>
            <a:ext cx="3078749" cy="970450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Connection to the AP Course Description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89D9F-B12E-4EC7-A7C2-CE4E49E0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39" y="1006232"/>
            <a:ext cx="6642193" cy="48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2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4D936-7188-4588-BFBD-136CF66D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39" y="1399071"/>
            <a:ext cx="6642193" cy="40598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995DC5-BD29-4378-873B-726C0402B8B5}"/>
              </a:ext>
            </a:extLst>
          </p:cNvPr>
          <p:cNvSpPr txBox="1">
            <a:spLocks/>
          </p:cNvSpPr>
          <p:nvPr/>
        </p:nvSpPr>
        <p:spPr>
          <a:xfrm>
            <a:off x="924443" y="1219200"/>
            <a:ext cx="3338428" cy="135172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Connection to the </a:t>
            </a:r>
          </a:p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AP Course </a:t>
            </a:r>
          </a:p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31014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17E09-12D6-4755-95AC-6908D7DF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39" y="1232791"/>
            <a:ext cx="6642193" cy="43924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4BDC2C-638E-4A3C-B4AB-8B15E1FE8E95}"/>
              </a:ext>
            </a:extLst>
          </p:cNvPr>
          <p:cNvSpPr txBox="1">
            <a:spLocks/>
          </p:cNvSpPr>
          <p:nvPr/>
        </p:nvSpPr>
        <p:spPr>
          <a:xfrm>
            <a:off x="913795" y="1166191"/>
            <a:ext cx="3247388" cy="151074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Connection to the AP Course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4432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AF09-9A52-45AC-9B53-80DB76D3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500541"/>
            <a:ext cx="10353762" cy="970450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C6E4-1900-4C5F-AC4E-3AB5B448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470991"/>
            <a:ext cx="11926955" cy="5181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1. Randomly assign each student to one of 12 types of agriculture (make sure there are at least 2 students in each class assigned to each type of agriculture).</a:t>
            </a:r>
          </a:p>
          <a:p>
            <a:r>
              <a:rPr lang="en-US" sz="2800" dirty="0"/>
              <a:t>2. Each student will create a “Farmers Only” dating profile based on the type of agriculture they were assigned (please see the templates for details).</a:t>
            </a:r>
          </a:p>
          <a:p>
            <a:r>
              <a:rPr lang="en-US" sz="2800" dirty="0"/>
              <a:t>3. On the assigned “speed dating” day each student will bring in their profile (printed out) and will share their profile with other students in the class.</a:t>
            </a:r>
          </a:p>
          <a:p>
            <a:r>
              <a:rPr lang="en-US" sz="2800" dirty="0"/>
              <a:t>4. Students will sit in pairs.  They will discuss their types of agriculture and complete the “Types of Agriculture Chart.”</a:t>
            </a:r>
          </a:p>
          <a:p>
            <a:r>
              <a:rPr lang="en-US" sz="2800" dirty="0"/>
              <a:t>After 2-3 minutes of discussion one student of the pair will rotate to the next station and begin again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821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4B7D-9775-4F19-B6BB-D515B54F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21" y="531778"/>
            <a:ext cx="266429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4F9A2-79A9-43C5-A534-C946D23F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716" y="96350"/>
            <a:ext cx="5477963" cy="67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9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CF02-F53F-4447-B81E-2172CBB2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Instructions on Following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5A93C-0105-4A84-AAC6-1CD3F5626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96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27</TotalTime>
  <Words>432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Calisto MT</vt:lpstr>
      <vt:lpstr>Constantia</vt:lpstr>
      <vt:lpstr>Franklin Gothic Book</vt:lpstr>
      <vt:lpstr>Wingdings 2</vt:lpstr>
      <vt:lpstr>Wingdings 3</vt:lpstr>
      <vt:lpstr>Slate</vt:lpstr>
      <vt:lpstr>Facet</vt:lpstr>
      <vt:lpstr>Activities: “Speed Dating” Promoting engagement and student-centered learning</vt:lpstr>
      <vt:lpstr>What are “speed dating” activities?</vt:lpstr>
      <vt:lpstr>Farmers Only Project</vt:lpstr>
      <vt:lpstr>Connection to the AP Course Description</vt:lpstr>
      <vt:lpstr>PowerPoint Presentation</vt:lpstr>
      <vt:lpstr>PowerPoint Presentation</vt:lpstr>
      <vt:lpstr>Instructions</vt:lpstr>
      <vt:lpstr>Student Sample</vt:lpstr>
      <vt:lpstr>In-Class Instructions on Following Slides</vt:lpstr>
      <vt:lpstr>Tuesday, February 14 </vt:lpstr>
      <vt:lpstr>“Farmers Only Speed Dating”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Kristi Neuroth</cp:lastModifiedBy>
  <cp:revision>16</cp:revision>
  <dcterms:created xsi:type="dcterms:W3CDTF">2014-08-26T23:53:23Z</dcterms:created>
  <dcterms:modified xsi:type="dcterms:W3CDTF">2019-07-13T23:44:46Z</dcterms:modified>
</cp:coreProperties>
</file>