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F6AD2D-9BEE-47E7-B28F-A8D9C752E3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7AFDFA6-3FF0-4F0E-B2CA-C9784368D1F8}" type="datetimeFigureOut">
              <a:rPr lang="en-US" smtClean="0"/>
              <a:t>6/26/2014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7772400" cy="1830388"/>
          </a:xfrm>
        </p:spPr>
        <p:txBody>
          <a:bodyPr>
            <a:normAutofit/>
          </a:bodyPr>
          <a:lstStyle/>
          <a:p>
            <a:r>
              <a:rPr lang="en-US" sz="8800" dirty="0" smtClean="0"/>
              <a:t>Visiting China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399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47% of the population live in urban areas.</a:t>
            </a:r>
          </a:p>
        </p:txBody>
      </p:sp>
      <p:pic>
        <p:nvPicPr>
          <p:cNvPr id="7170" name="Picture 2" descr="http://images.china.cn/attachement/jpg/site1007/20080317/001109b42f7309483cb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55286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Typhoons</a:t>
            </a:r>
            <a:endParaRPr lang="en-US" dirty="0"/>
          </a:p>
        </p:txBody>
      </p:sp>
      <p:pic>
        <p:nvPicPr>
          <p:cNvPr id="8194" name="Picture 2" descr="http://news.bbcimg.co.uk/media/images/70315000/jpg/_70315384_01955920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66775"/>
            <a:ext cx="4419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raphics8.nytimes.com/images/2013/09/24/world/asia/24storm/24storm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724400" cy="32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Floods in China</a:t>
            </a:r>
            <a:endParaRPr lang="en-US" dirty="0"/>
          </a:p>
        </p:txBody>
      </p:sp>
      <p:pic>
        <p:nvPicPr>
          <p:cNvPr id="9218" name="Picture 2" descr="http://static.guim.co.uk/sys-images/Guardian/About/General/2010/6/20/1277024891663/Roads-and-houses-in-Shayu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" y="1688326"/>
            <a:ext cx="8171622" cy="49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Tsunami</a:t>
            </a:r>
            <a:endParaRPr lang="en-US" dirty="0"/>
          </a:p>
        </p:txBody>
      </p:sp>
      <p:pic>
        <p:nvPicPr>
          <p:cNvPr id="10242" name="Picture 2" descr="http://1.bp.blogspot.com/-xlMrN35OwkQ/Tayg7-7d_qI/AAAAAAAAAFs/LeXCp0_hXKU/s1600/tsunami+r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934200" cy="46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Earthquake</a:t>
            </a:r>
            <a:endParaRPr lang="en-US" dirty="0"/>
          </a:p>
        </p:txBody>
      </p:sp>
      <p:pic>
        <p:nvPicPr>
          <p:cNvPr id="12290" name="Picture 2" descr="http://www.pardaphash.com/uploads/images/660/China%20Earthquake-Pardaphash-803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7313"/>
            <a:ext cx="62865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</a:t>
            </a:r>
            <a:endParaRPr lang="en-US" dirty="0"/>
          </a:p>
        </p:txBody>
      </p:sp>
      <p:pic>
        <p:nvPicPr>
          <p:cNvPr id="11266" name="Picture 2" descr="http://i.imwx.com/web/multimedia/images/content/China_dr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5096"/>
            <a:ext cx="7363012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Yangtze River</a:t>
            </a:r>
            <a:endParaRPr lang="en-US" dirty="0"/>
          </a:p>
        </p:txBody>
      </p:sp>
      <p:pic>
        <p:nvPicPr>
          <p:cNvPr id="13314" name="Picture 2" descr="http://static.ddmcdn.com/gif/willow/the-yangtze-river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53200" cy="51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nebigphoto.com/uploads/2013/10/bend-in-the-yangtze-river-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445500" cy="54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River</a:t>
            </a:r>
            <a:endParaRPr lang="en-US" dirty="0"/>
          </a:p>
        </p:txBody>
      </p:sp>
      <p:pic>
        <p:nvPicPr>
          <p:cNvPr id="15362" name="Picture 2" descr="http://www.uniworldnews.org/wp-content/uploads/2014/01/Yellow-R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835900" cy="49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pic>
        <p:nvPicPr>
          <p:cNvPr id="16386" name="Picture 2" descr="http://vacationadvice101.com/wp-content/uploads/2013/08/Great-Wall-of-Chi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239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horten\AppData\Local\Microsoft\Windows\Temporary Internet Files\Content.Outlook\L04VCGAR\photo 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hedexpedition.com/wp-content/uploads/2013/02/the-up-of-the-great-wal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069483" cy="466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Everest</a:t>
            </a:r>
            <a:endParaRPr lang="en-US" dirty="0"/>
          </a:p>
        </p:txBody>
      </p:sp>
      <p:pic>
        <p:nvPicPr>
          <p:cNvPr id="18434" name="Picture 2" descr="http://static.ddmcdn.com/gif/climbing-mount-everes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544704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Sally and Sam arrive in Beijing</a:t>
            </a:r>
            <a:endParaRPr lang="en-US" dirty="0"/>
          </a:p>
        </p:txBody>
      </p:sp>
      <p:pic>
        <p:nvPicPr>
          <p:cNvPr id="19458" name="Picture 2" descr="C:\Users\jshorten\AppData\Local\Microsoft\Windows\Temporary Internet Files\Content.Outlook\L04VCGAR\photo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6858000" cy="50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9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Chinese Girl</a:t>
            </a:r>
            <a:endParaRPr lang="en-US" dirty="0"/>
          </a:p>
        </p:txBody>
      </p:sp>
      <p:pic>
        <p:nvPicPr>
          <p:cNvPr id="24578" name="Picture 2" descr="http://www.gettingaroundinchina.com/gaic_photos/extra_pix/people/lui_yinghong3_copysv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They eat their first Chinese meal</a:t>
            </a:r>
            <a:endParaRPr lang="en-US" sz="4400" dirty="0"/>
          </a:p>
        </p:txBody>
      </p:sp>
      <p:pic>
        <p:nvPicPr>
          <p:cNvPr id="20482" name="Picture 2" descr="http://fazzfood.com/wp-content/uploads/2014/04/chinese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9" y="1524000"/>
            <a:ext cx="6997700" cy="466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2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4.alphacoders.com/199/199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44826"/>
            <a:ext cx="8045450" cy="50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pay with Yuan</a:t>
            </a:r>
            <a:endParaRPr lang="en-US" dirty="0"/>
          </a:p>
        </p:txBody>
      </p:sp>
      <p:pic>
        <p:nvPicPr>
          <p:cNvPr id="22530" name="Picture 2" descr="http://www.chinatoday.com/fin/mon/RMB20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5794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Restaurant</a:t>
            </a:r>
            <a:endParaRPr lang="en-US" dirty="0"/>
          </a:p>
        </p:txBody>
      </p:sp>
      <p:pic>
        <p:nvPicPr>
          <p:cNvPr id="23554" name="Picture 2" descr="http://upload.wikimedia.org/wikipedia/commons/4/45/Shanghai-Huxinting_Tea_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169150" cy="47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New Year</a:t>
            </a:r>
            <a:endParaRPr lang="en-US" dirty="0"/>
          </a:p>
        </p:txBody>
      </p:sp>
      <p:pic>
        <p:nvPicPr>
          <p:cNvPr id="25602" name="Picture 2" descr="http://www.paris-saint-honore.com/wp-content/uploads/2014/01/louvre-nouveau-departement-des-art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254875" cy="483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lobalpost.com/sites/default/files/imagecache/gp3_fullpage/photos/2013-February/chinese_new_year_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978775" cy="519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118616" y="34290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upload.wikimedia.org/wikipedia/en/e/ed/Passport_to_the_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70248"/>
            <a:ext cx="3505200" cy="2760345"/>
          </a:xfrm>
          <a:prstGeom prst="rect">
            <a:avLst/>
          </a:prstGeom>
          <a:noFill/>
        </p:spPr>
      </p:pic>
      <p:pic>
        <p:nvPicPr>
          <p:cNvPr id="9" name="Picture 2" descr="http://upload.wikimedia.org/wikipedia/en/e/ed/Passport_to_the_Wor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870" y="1170249"/>
            <a:ext cx="3505200" cy="276034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81000" y="73152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trailerbroker.com/wp-content/uploads/2014/01/chinese-new-y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58229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cbc.ca/1.2508161.1391101475!/fileImage/httpImage/image.jpg_gen/derivatives/16x9_620/chinese-new-year-red-lante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66530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Lantern</a:t>
            </a:r>
            <a:endParaRPr lang="en-US" dirty="0"/>
          </a:p>
        </p:txBody>
      </p:sp>
      <p:pic>
        <p:nvPicPr>
          <p:cNvPr id="29698" name="Picture 2" descr="http://media-cache-ec0.pinimg.com/236x/b1/8a/63/b18a63b74d09e6ff47210a68c0f705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4800600" cy="52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3.bp.blogspot.com/-QGg5F7-SXIs/TxDSRmtwBdI/AAAAAAAADRY/2w5wpYueqnU/s1600/IMG_3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467600" cy="49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Industry</a:t>
            </a:r>
            <a:endParaRPr lang="en-US" dirty="0"/>
          </a:p>
        </p:txBody>
      </p:sp>
      <p:pic>
        <p:nvPicPr>
          <p:cNvPr id="31746" name="Picture 2" descr="http://images.sodahead.com/polls/000360735/polls_madeInChina_1__2244_913444_poll_x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" y="1371600"/>
            <a:ext cx="7706353" cy="49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Where in the world is China?</a:t>
            </a:r>
            <a:endParaRPr lang="en-US" dirty="0"/>
          </a:p>
        </p:txBody>
      </p:sp>
      <p:pic>
        <p:nvPicPr>
          <p:cNvPr id="3074" name="Picture 2" descr="http://htekidsnews.com/wp-content/uploads/2012/06/World-Map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60818"/>
            <a:ext cx="8293100" cy="49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infoplease.com/images/mchi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508750" cy="617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languages are spoken in China?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Mandarin</a:t>
            </a:r>
          </a:p>
          <a:p>
            <a:r>
              <a:rPr lang="en-US" sz="3200" dirty="0" smtClean="0"/>
              <a:t> Yue</a:t>
            </a:r>
          </a:p>
          <a:p>
            <a:r>
              <a:rPr lang="en-US" sz="3200" dirty="0" smtClean="0"/>
              <a:t>Wu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Minbei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Minnan</a:t>
            </a:r>
            <a:endParaRPr lang="en-US" sz="3200" dirty="0" smtClean="0"/>
          </a:p>
          <a:p>
            <a:r>
              <a:rPr lang="en-US" sz="3200" dirty="0" smtClean="0"/>
              <a:t> Xiang</a:t>
            </a:r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Gan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Hakka</a:t>
            </a:r>
          </a:p>
        </p:txBody>
      </p:sp>
    </p:spTree>
    <p:extLst>
      <p:ext uri="{BB962C8B-B14F-4D97-AF65-F5344CB8AC3E}">
        <p14:creationId xmlns:p14="http://schemas.microsoft.com/office/powerpoint/2010/main" val="6344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capital of China is Beijing</a:t>
            </a:r>
            <a:endParaRPr lang="en-US" dirty="0"/>
          </a:p>
        </p:txBody>
      </p:sp>
      <p:pic>
        <p:nvPicPr>
          <p:cNvPr id="4098" name="Picture 2" descr="http://blog.urthecast.com/wp-content/uploads/2012/05/beijing.cityscape.shuttersto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607300" cy="48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Beijing is a busy city</a:t>
            </a:r>
            <a:endParaRPr lang="en-US" dirty="0"/>
          </a:p>
        </p:txBody>
      </p:sp>
      <p:pic>
        <p:nvPicPr>
          <p:cNvPr id="5122" name="Picture 2" descr="http://continentaltravel.co.za/wp-content/uploads/2014/01/Beijing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740650" cy="46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</a:t>
            </a:r>
            <a:endParaRPr lang="en-US" dirty="0"/>
          </a:p>
        </p:txBody>
      </p:sp>
      <p:pic>
        <p:nvPicPr>
          <p:cNvPr id="6146" name="Picture 2" descr="http://www.dwt.com/files/Uploads/Images/Offices/Shanghai/shang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15432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253</TotalTime>
  <Words>100</Words>
  <Application>Microsoft Office PowerPoint</Application>
  <PresentationFormat>On-screen Show (4:3)</PresentationFormat>
  <Paragraphs>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Adjacency</vt:lpstr>
      <vt:lpstr>Visiting China</vt:lpstr>
      <vt:lpstr>PowerPoint Presentation</vt:lpstr>
      <vt:lpstr>PowerPoint Presentation</vt:lpstr>
      <vt:lpstr>Where in the world is China?</vt:lpstr>
      <vt:lpstr>PowerPoint Presentation</vt:lpstr>
      <vt:lpstr>What languages are spoken in China?</vt:lpstr>
      <vt:lpstr>The capital of China is Beijing</vt:lpstr>
      <vt:lpstr>Beijing is a busy city</vt:lpstr>
      <vt:lpstr>Shanghai</vt:lpstr>
      <vt:lpstr>47% of the population live in urban areas.</vt:lpstr>
      <vt:lpstr>Typhoons</vt:lpstr>
      <vt:lpstr>Floods in China</vt:lpstr>
      <vt:lpstr>Chinese Tsunami</vt:lpstr>
      <vt:lpstr>Chinese Earthquake</vt:lpstr>
      <vt:lpstr>Drought</vt:lpstr>
      <vt:lpstr>Yangtze River</vt:lpstr>
      <vt:lpstr>PowerPoint Presentation</vt:lpstr>
      <vt:lpstr>Yellow River</vt:lpstr>
      <vt:lpstr>Great wall of China</vt:lpstr>
      <vt:lpstr>PowerPoint Presentation</vt:lpstr>
      <vt:lpstr>Mount Everest</vt:lpstr>
      <vt:lpstr>Sally and Sam arrive in Beijing</vt:lpstr>
      <vt:lpstr>A Chinese Girl</vt:lpstr>
      <vt:lpstr>They eat their first Chinese meal</vt:lpstr>
      <vt:lpstr>PowerPoint Presentation</vt:lpstr>
      <vt:lpstr>They pay with Yuan</vt:lpstr>
      <vt:lpstr>Chinese Restaurant</vt:lpstr>
      <vt:lpstr>Chinese New Year</vt:lpstr>
      <vt:lpstr>PowerPoint Presentation</vt:lpstr>
      <vt:lpstr>PowerPoint Presentation</vt:lpstr>
      <vt:lpstr>PowerPoint Presentation</vt:lpstr>
      <vt:lpstr>Make a Lantern</vt:lpstr>
      <vt:lpstr>PowerPoint Presentation</vt:lpstr>
      <vt:lpstr>Chinese Industry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Visiting China</dc:title>
  <dc:creator>Jenny Shorten</dc:creator>
  <cp:lastModifiedBy>Jenny Shorten</cp:lastModifiedBy>
  <cp:revision>15</cp:revision>
  <dcterms:created xsi:type="dcterms:W3CDTF">2014-06-27T00:53:33Z</dcterms:created>
  <dcterms:modified xsi:type="dcterms:W3CDTF">2014-06-27T05:07:30Z</dcterms:modified>
</cp:coreProperties>
</file>