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71" r:id="rId11"/>
    <p:sldId id="263" r:id="rId12"/>
    <p:sldId id="264" r:id="rId13"/>
    <p:sldId id="270" r:id="rId14"/>
    <p:sldId id="265" r:id="rId15"/>
    <p:sldId id="266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67E8-2B4F-4E3C-B6A6-A749ACF54736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A4C5-5C50-4B76-94C2-6CF20877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67E8-2B4F-4E3C-B6A6-A749ACF54736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A4C5-5C50-4B76-94C2-6CF20877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67E8-2B4F-4E3C-B6A6-A749ACF54736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A4C5-5C50-4B76-94C2-6CF20877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67E8-2B4F-4E3C-B6A6-A749ACF54736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A4C5-5C50-4B76-94C2-6CF20877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67E8-2B4F-4E3C-B6A6-A749ACF54736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A4C5-5C50-4B76-94C2-6CF20877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67E8-2B4F-4E3C-B6A6-A749ACF54736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A4C5-5C50-4B76-94C2-6CF2087703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67E8-2B4F-4E3C-B6A6-A749ACF54736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A4C5-5C50-4B76-94C2-6CF20877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67E8-2B4F-4E3C-B6A6-A749ACF54736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A4C5-5C50-4B76-94C2-6CF20877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67E8-2B4F-4E3C-B6A6-A749ACF54736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A4C5-5C50-4B76-94C2-6CF20877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67E8-2B4F-4E3C-B6A6-A749ACF54736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E1A4C5-5C50-4B76-94C2-6CF20877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67E8-2B4F-4E3C-B6A6-A749ACF54736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A4C5-5C50-4B76-94C2-6CF20877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DF167E8-2B4F-4E3C-B6A6-A749ACF54736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2E1A4C5-5C50-4B76-94C2-6CF2087703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Introduction to Social Studies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Geography and Cultures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USA is in North America</a:t>
            </a:r>
            <a:endParaRPr lang="en-US" dirty="0"/>
          </a:p>
        </p:txBody>
      </p:sp>
      <p:pic>
        <p:nvPicPr>
          <p:cNvPr id="14338" name="Picture 2" descr="http://www.google.com/url?sa=i&amp;source=images&amp;cd=&amp;docid=q9qnj-03ReelhM&amp;tbnid=YR1Zjo2OoZUViM&amp;ved=0CAUQjBw&amp;url=http%3A%2F%2Fimg.docstoccdn.com%2Fthumb%2Forig%2F5925492.png&amp;ei=7EqnU8P5Ko60yASWwoHgBQ&amp;psig=AFQjCNEdVDjsFBu2vvpitz-pMbKyZWBthw&amp;ust=14035590209108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6477000" cy="50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united states of America is in the world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jshorten\AppData\Local\Microsoft\Windows\Temporary Internet Files\Content.IE5\3RR265BM\MC9102163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35" y="1625507"/>
            <a:ext cx="6426530" cy="36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shorten\AppData\Local\Microsoft\Windows\Temporary Internet Files\Content.IE5\3RR265BM\MP90043084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35" y="941456"/>
            <a:ext cx="6781800" cy="49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A MAP OF THE WORLD</a:t>
            </a:r>
            <a:endParaRPr lang="en-US" dirty="0"/>
          </a:p>
        </p:txBody>
      </p:sp>
      <p:pic>
        <p:nvPicPr>
          <p:cNvPr id="8196" name="Picture 4" descr="http://myfrencham.org/wp-content/uploads/2011/09/political-world-map-8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066800"/>
            <a:ext cx="73628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3.bp.blogspot.com/_biXaYAMdcr8/TUv8vNcI27I/AAAAAAAAABM/Gav6WRa5SeA/s1600/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5941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mentalfloss.com/sites/default/files/styles/article_640x430/public/how_many_countries_gr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3670300" cy="246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3.bp.blogspot.com/-7tpVWUXarkg/TdIjk_d70ZI/AAAAAAAAAtQ/NlVvPO6266s/s1600/Flags%2Bof%2Bthe%2Bwor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724400" cy="234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us.cdn4.123rf.com/168nwm/basheeradesigns/basheeradesigns0909/basheeradesigns090900026/5537706-kids-holding-hands-2-six-kids-from-around-the-world-holding-hands-in-unity-divers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26" y="4343400"/>
            <a:ext cx="3360916" cy="13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Solar System.</a:t>
            </a:r>
            <a:endParaRPr lang="en-US" dirty="0"/>
          </a:p>
        </p:txBody>
      </p:sp>
      <p:pic>
        <p:nvPicPr>
          <p:cNvPr id="9223" name="Picture 7" descr="http://www.channel4.com/media/images/Channel4/c4-news/2014/March/27/27_solar_system_r_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543800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gfons.com/upload/stars_texture2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72450" cy="459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Stars in the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 out 7 circles using graduated sizes and different colors</a:t>
            </a:r>
            <a:endParaRPr lang="en-US" dirty="0"/>
          </a:p>
        </p:txBody>
      </p:sp>
      <p:pic>
        <p:nvPicPr>
          <p:cNvPr id="15363" name="Picture 3" descr="C:\Users\jshorten\AppData\Local\Microsoft\Windows\Temporary Internet Files\Content.Outlook\L04VCGAR\photo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9" y="1676400"/>
            <a:ext cx="7086600" cy="43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your house on the 1</a:t>
            </a:r>
            <a:r>
              <a:rPr lang="en-US" baseline="30000" dirty="0" smtClean="0"/>
              <a:t>st</a:t>
            </a:r>
            <a:r>
              <a:rPr lang="en-US" dirty="0" smtClean="0"/>
              <a:t> circle</a:t>
            </a:r>
            <a:endParaRPr lang="en-US" dirty="0"/>
          </a:p>
        </p:txBody>
      </p:sp>
      <p:pic>
        <p:nvPicPr>
          <p:cNvPr id="16386" name="Picture 2" descr="C:\Users\jshorten\AppData\Local\Microsoft\Windows\Temporary Internet Files\Content.Outlook\L04VCGAR\photo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791523" cy="55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your city on the 2</a:t>
            </a:r>
            <a:r>
              <a:rPr lang="en-US" baseline="30000" dirty="0" smtClean="0"/>
              <a:t>nd</a:t>
            </a:r>
            <a:r>
              <a:rPr lang="en-US" dirty="0" smtClean="0"/>
              <a:t> circle</a:t>
            </a:r>
            <a:endParaRPr lang="en-US" dirty="0"/>
          </a:p>
        </p:txBody>
      </p:sp>
      <p:pic>
        <p:nvPicPr>
          <p:cNvPr id="17410" name="Picture 2" descr="C:\Users\jshorten\AppData\Local\Microsoft\Windows\Temporary Internet Files\Content.Outlook\L04VCGAR\photo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422218" cy="528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your state on the 3</a:t>
            </a:r>
            <a:r>
              <a:rPr lang="en-US" baseline="30000" dirty="0" smtClean="0"/>
              <a:t>rd</a:t>
            </a:r>
            <a:r>
              <a:rPr lang="en-US" dirty="0" smtClean="0"/>
              <a:t> circle</a:t>
            </a:r>
            <a:endParaRPr lang="en-US" dirty="0"/>
          </a:p>
        </p:txBody>
      </p:sp>
      <p:pic>
        <p:nvPicPr>
          <p:cNvPr id="18434" name="Picture 2" descr="C:\Users\jshorten\AppData\Local\Microsoft\Windows\Temporary Internet Files\Content.Outlook\L04VCGAR\photo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143385" cy="497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questions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is it? </a:t>
            </a:r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is it </a:t>
            </a:r>
            <a:r>
              <a:rPr lang="en-US" dirty="0" smtClean="0"/>
              <a:t>there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does it matter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11266" name="Picture 2" descr="C:\Users\jshorten\AppData\Local\Microsoft\Windows\Temporary Internet Files\Content.IE5\V44GGE9J\7iaKppRx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32766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the USA on the 4</a:t>
            </a:r>
            <a:r>
              <a:rPr lang="en-US" baseline="30000" dirty="0" smtClean="0"/>
              <a:t>th</a:t>
            </a:r>
            <a:r>
              <a:rPr lang="en-US" dirty="0" smtClean="0"/>
              <a:t> circle</a:t>
            </a:r>
            <a:endParaRPr lang="en-US" dirty="0"/>
          </a:p>
        </p:txBody>
      </p:sp>
      <p:pic>
        <p:nvPicPr>
          <p:cNvPr id="19458" name="Picture 2" descr="C:\Users\jshorten\AppData\Local\Microsoft\Windows\Temporary Internet Files\Content.Outlook\L04VCGAR\photo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267886" cy="52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9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north America on the 5</a:t>
            </a:r>
            <a:r>
              <a:rPr lang="en-US" baseline="30000" dirty="0" smtClean="0"/>
              <a:t>th</a:t>
            </a:r>
            <a:r>
              <a:rPr lang="en-US" dirty="0" smtClean="0"/>
              <a:t> circle</a:t>
            </a:r>
            <a:endParaRPr lang="en-US" dirty="0"/>
          </a:p>
        </p:txBody>
      </p:sp>
      <p:pic>
        <p:nvPicPr>
          <p:cNvPr id="20482" name="Picture 2" descr="C:\Users\jshorten\AppData\Local\Microsoft\Windows\Temporary Internet Files\Content.Outlook\L04VCGAR\photo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688523" cy="53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the world on the 6</a:t>
            </a:r>
            <a:r>
              <a:rPr lang="en-US" baseline="30000" dirty="0" smtClean="0"/>
              <a:t>th</a:t>
            </a:r>
            <a:r>
              <a:rPr lang="en-US" dirty="0" smtClean="0"/>
              <a:t> circle</a:t>
            </a:r>
            <a:endParaRPr lang="en-US" dirty="0"/>
          </a:p>
        </p:txBody>
      </p:sp>
      <p:pic>
        <p:nvPicPr>
          <p:cNvPr id="21506" name="Picture 2" descr="C:\Users\jshorten\AppData\Local\Microsoft\Windows\Temporary Internet Files\Content.Outlook\L04VCGAR\phot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561763" cy="54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the solar system on the 7</a:t>
            </a:r>
            <a:r>
              <a:rPr lang="en-US" baseline="30000" dirty="0" smtClean="0"/>
              <a:t>th</a:t>
            </a:r>
            <a:r>
              <a:rPr lang="en-US" dirty="0" smtClean="0"/>
              <a:t> circle</a:t>
            </a:r>
            <a:endParaRPr lang="en-US" dirty="0"/>
          </a:p>
        </p:txBody>
      </p:sp>
      <p:pic>
        <p:nvPicPr>
          <p:cNvPr id="22530" name="Picture 2" descr="C:\Users\jshorten\AppData\Local\Microsoft\Windows\Temporary Internet Files\Content.Outlook\L04VCGAR\phot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190697" cy="52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 all the circles together</a:t>
            </a:r>
            <a:endParaRPr lang="en-US" dirty="0"/>
          </a:p>
        </p:txBody>
      </p:sp>
      <p:pic>
        <p:nvPicPr>
          <p:cNvPr id="23554" name="Picture 2" descr="C:\Users\jshorten\AppData\Local\Microsoft\Windows\Temporary Internet Files\Content.Outlook\L04VCGAR\photo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290425" cy="535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4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bigger?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a city ?                                    a state?                                        a country?</a:t>
            </a:r>
            <a:endParaRPr lang="en-US" dirty="0"/>
          </a:p>
        </p:txBody>
      </p:sp>
      <p:pic>
        <p:nvPicPr>
          <p:cNvPr id="24578" name="Picture 2" descr="C:\Users\jshorten\AppData\Local\Microsoft\Windows\Temporary Internet Files\Content.Outlook\L04VCGAR\photo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9379"/>
            <a:ext cx="990600" cy="96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jshorten\AppData\Local\Microsoft\Windows\Temporary Internet Files\Content.Outlook\L04VCGAR\photo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1524000" cy="147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jshorten\AppData\Local\Microsoft\Windows\Temporary Internet Files\Content.Outlook\L04VCGAR\photo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99937"/>
            <a:ext cx="1991285" cy="198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bigger?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continent?		The world?		The Solar System?</a:t>
            </a:r>
            <a:endParaRPr lang="en-US" dirty="0"/>
          </a:p>
        </p:txBody>
      </p:sp>
      <p:pic>
        <p:nvPicPr>
          <p:cNvPr id="25603" name="Picture 3" descr="C:\Users\jshorten\AppData\Local\Microsoft\Windows\Temporary Internet Files\Content.Outlook\L04VCGAR\photo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7" y="2543082"/>
            <a:ext cx="1552073" cy="146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jshorten\AppData\Local\Microsoft\Windows\Temporary Internet Files\Content.Outlook\L04VCGAR\phot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2589963" cy="25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C:\Users\jshorten\AppData\Local\Microsoft\Windows\Temporary Internet Files\Content.Outlook\L04VCGAR\phot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69790"/>
            <a:ext cx="3514297" cy="358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4511040" cy="548640"/>
          </a:xfrm>
        </p:spPr>
        <p:txBody>
          <a:bodyPr/>
          <a:lstStyle/>
          <a:p>
            <a:r>
              <a:rPr lang="en-US" sz="2400" dirty="0" smtClean="0"/>
              <a:t>Where are you?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005198" cy="395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0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classroom?</a:t>
            </a:r>
            <a:endParaRPr lang="en-US" dirty="0"/>
          </a:p>
        </p:txBody>
      </p:sp>
      <p:pic>
        <p:nvPicPr>
          <p:cNvPr id="2050" name="Picture 2" descr="C:\Users\jshorten\AppData\Local\Microsoft\Windows\Temporary Internet Files\Content.IE5\43IOILJV\MC900436161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320794" cy="455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classroom?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our school!</a:t>
            </a:r>
            <a:endParaRPr lang="en-US" dirty="0"/>
          </a:p>
        </p:txBody>
      </p:sp>
      <p:pic>
        <p:nvPicPr>
          <p:cNvPr id="3074" name="Picture 2" descr="C:\Users\jshorten\AppData\Local\Microsoft\Windows\Temporary Internet Files\Content.IE5\O6DP8IIL\MC9003825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our school?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Memphis</a:t>
            </a:r>
            <a:endParaRPr lang="en-US" dirty="0"/>
          </a:p>
        </p:txBody>
      </p:sp>
      <p:pic>
        <p:nvPicPr>
          <p:cNvPr id="4098" name="Picture 2" descr="C:\Users\jshorten\Pictures\Memphis_skyline_from_the_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206418" cy="41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Memphis is in……Tennessee!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06184" cy="356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</a:t>
            </a:r>
            <a:endParaRPr lang="en-US" dirty="0"/>
          </a:p>
        </p:txBody>
      </p:sp>
      <p:pic>
        <p:nvPicPr>
          <p:cNvPr id="12290" name="Picture 2" descr="http://www.google.com/url?sa=i&amp;source=images&amp;cd=&amp;docid=XqDXeTiECJK4zM&amp;tbnid=ERrKDKxpS6w90M&amp;ved=0CAUQjBw&amp;url=http%3A%2F%2Fupload.wikimedia.org%2Fwikipedia%2Fcommons%2Fthumb%2F9%2F9e%2FFlag_of_Tennessee.svg%2F500px-Flag_of_Tennessee.svg.png&amp;ei=4janU-75NualsQSl84AI&amp;psig=AFQjCNHC6uoLBEjD-83xvov38s7R76yA5Q&amp;ust=14035538909854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35825"/>
            <a:ext cx="3086100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google.com/url?sa=i&amp;source=images&amp;cd=&amp;docid=07oQOnqNes7CwM&amp;tbnid=7t8sXTgEwGA75M&amp;ved=0CAUQjBw&amp;url=http%3A%2F%2Fwrcb.images.worldnow.com%2Fimages%2F259573_G.gif&amp;ei=TDenU_KvOMHmsATUzYKICg&amp;psig=AFQjCNGt18XEiIDYwfAI5X-zRYkPYRq1CA&amp;ust=1403553997025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87993"/>
            <a:ext cx="850900" cy="76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google.com/url?sa=i&amp;source=images&amp;cd=&amp;docid=5Se94Ak0i3bbhM&amp;tbnid=6yQAf3VfA5eckM&amp;ved=0CAUQjBw&amp;url=http%3A%2F%2F2.bp.blogspot.com%2F-JEQMsA2A6-s%2FTjnZMn9g2AI%2FAAAAAAAAAyk%2Fe8F1OAh_KhA%2Fs400%2FTNmt.jpg&amp;ei=nDenU5D_JeapsQTutoHgDw&amp;psig=AFQjCNHZMPChTcf5wByW55K5tj7EuNaaVA&amp;ust=14035540767549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79" y="3429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static.ddmcdn.com/gif/willow/geography-of-tennessee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2" y="3962400"/>
            <a:ext cx="23812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statesymbolsusa.org/IMAGES/Tennessee/Iris-flower-purp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7" y="1154430"/>
            <a:ext cx="36195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Tennessee?  In the USA.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55153" cy="462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4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1820</TotalTime>
  <Words>188</Words>
  <Application>Microsoft Office PowerPoint</Application>
  <PresentationFormat>On-screen Show (4:3)</PresentationFormat>
  <Paragraphs>35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Angles</vt:lpstr>
      <vt:lpstr>Introduction to Social Studies</vt:lpstr>
      <vt:lpstr>Basic questions of geography</vt:lpstr>
      <vt:lpstr>Where are you?</vt:lpstr>
      <vt:lpstr>In a classroom?</vt:lpstr>
      <vt:lpstr>Where is the classroom?</vt:lpstr>
      <vt:lpstr>Where is our school?</vt:lpstr>
      <vt:lpstr>Memphis is in……Tennessee!</vt:lpstr>
      <vt:lpstr>Tennessee</vt:lpstr>
      <vt:lpstr>Where is Tennessee?  In the USA.</vt:lpstr>
      <vt:lpstr>The USA is in North America</vt:lpstr>
      <vt:lpstr>The united states of America is in the world</vt:lpstr>
      <vt:lpstr>HERE IS A MAP OF THE WORLD</vt:lpstr>
      <vt:lpstr>PowerPoint Presentation</vt:lpstr>
      <vt:lpstr>WHERE IS THE WORLD?</vt:lpstr>
      <vt:lpstr>Stars in the solar system</vt:lpstr>
      <vt:lpstr>Activity</vt:lpstr>
      <vt:lpstr>Draw your house on the 1st circle</vt:lpstr>
      <vt:lpstr>Draw your city on the 2nd circle</vt:lpstr>
      <vt:lpstr>Draw your state on the 3rd circle</vt:lpstr>
      <vt:lpstr>Draw the USA on the 4th circle</vt:lpstr>
      <vt:lpstr>Draw north America on the 5th circle</vt:lpstr>
      <vt:lpstr>Draw the world on the 6th circle</vt:lpstr>
      <vt:lpstr>Draw the solar system on the 7th circle</vt:lpstr>
      <vt:lpstr>Tie all the circles together</vt:lpstr>
      <vt:lpstr>Which is bigger?</vt:lpstr>
      <vt:lpstr>Which is bigger?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Social Studies</dc:title>
  <dc:creator>Jenny Shorten</dc:creator>
  <cp:lastModifiedBy>Jenny Shorten</cp:lastModifiedBy>
  <cp:revision>19</cp:revision>
  <dcterms:created xsi:type="dcterms:W3CDTF">2014-06-21T18:37:27Z</dcterms:created>
  <dcterms:modified xsi:type="dcterms:W3CDTF">2014-06-23T00:58:11Z</dcterms:modified>
</cp:coreProperties>
</file>