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2" r:id="rId2"/>
    <p:sldId id="295" r:id="rId3"/>
    <p:sldId id="296" r:id="rId4"/>
    <p:sldId id="298" r:id="rId5"/>
    <p:sldId id="297" r:id="rId6"/>
    <p:sldId id="299" r:id="rId7"/>
    <p:sldId id="300" r:id="rId8"/>
    <p:sldId id="301" r:id="rId9"/>
    <p:sldId id="302" r:id="rId10"/>
    <p:sldId id="303" r:id="rId11"/>
    <p:sldId id="304" r:id="rId12"/>
    <p:sldId id="293"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306" r:id="rId49"/>
    <p:sldId id="307" r:id="rId50"/>
    <p:sldId id="308" r:id="rId51"/>
    <p:sldId id="309"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8811C8-9B5A-47A0-AEB2-4E96A9A83143}"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811C8-9B5A-47A0-AEB2-4E96A9A83143}"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811C8-9B5A-47A0-AEB2-4E96A9A83143}"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811C8-9B5A-47A0-AEB2-4E96A9A83143}"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58811C8-9B5A-47A0-AEB2-4E96A9A83143}"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8811C8-9B5A-47A0-AEB2-4E96A9A83143}"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B8CFC-C128-4FBC-9FB8-103A7BFE5FE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8811C8-9B5A-47A0-AEB2-4E96A9A83143}" type="datetimeFigureOut">
              <a:rPr lang="en-US" smtClean="0"/>
              <a:pPr/>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811C8-9B5A-47A0-AEB2-4E96A9A83143}" type="datetimeFigureOut">
              <a:rPr lang="en-US" smtClean="0"/>
              <a:pPr/>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811C8-9B5A-47A0-AEB2-4E96A9A83143}" type="datetimeFigureOut">
              <a:rPr lang="en-US" smtClean="0"/>
              <a:pPr/>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58811C8-9B5A-47A0-AEB2-4E96A9A83143}" type="datetimeFigureOut">
              <a:rPr lang="en-US" smtClean="0"/>
              <a:pPr/>
              <a:t>6/25/2014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5BB8CFC-C128-4FBC-9FB8-103A7BFE5F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811C8-9B5A-47A0-AEB2-4E96A9A83143}"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B8CFC-C128-4FBC-9FB8-103A7BFE5F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58811C8-9B5A-47A0-AEB2-4E96A9A83143}" type="datetimeFigureOut">
              <a:rPr lang="en-US" smtClean="0"/>
              <a:pPr/>
              <a:t>6/25/2014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5BB8CFC-C128-4FBC-9FB8-103A7BFE5F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arcticboy.arcticboy.com/view2.php?q=Pictures%20Of%20The%20Inside%20Of%20An%20Igloo&amp;url=http://myjourneys.net/wp-content/uploads/2009/01/igloo.jpg" TargetMode="Externa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6.xml"/><Relationship Id="rId5" Type="http://schemas.openxmlformats.org/officeDocument/2006/relationships/image" Target="../media/image59.gif"/><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People Live</a:t>
            </a:r>
            <a:endParaRPr lang="en-US" dirty="0"/>
          </a:p>
        </p:txBody>
      </p:sp>
      <p:pic>
        <p:nvPicPr>
          <p:cNvPr id="1026" name="Picture 2" descr="https://minorityrights.files.wordpress.com/2012/05/maasai-child-in-front-of-traditional-hut-kibuy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1"/>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travelpod.com/tw_slides/ta00/9d5/488/our-tent-in-the-desert--tameslou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3867150" cy="2903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4.i.pbase.com/g4/81/662581/2/61317844.TypicalJapanesehou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4100" y="3555212"/>
            <a:ext cx="2959100" cy="2089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7/76/House_boat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4807" y="1385879"/>
            <a:ext cx="2914650" cy="19379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kolumbus.fi/bjorn.corander/bilder/tip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62" y="4114800"/>
            <a:ext cx="26574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2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Houses made from mud</a:t>
            </a:r>
            <a:endParaRPr lang="en-US" dirty="0"/>
          </a:p>
        </p:txBody>
      </p:sp>
      <p:pic>
        <p:nvPicPr>
          <p:cNvPr id="10242" name="Picture 2" descr="http://turkishtravelblog.com/wp-content/uploads/2013/03/Harran-beehive-ho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882950" cy="52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6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Houses made from straw</a:t>
            </a:r>
            <a:endParaRPr lang="en-US" dirty="0"/>
          </a:p>
        </p:txBody>
      </p:sp>
      <p:pic>
        <p:nvPicPr>
          <p:cNvPr id="11266" name="Picture 2" descr="http://blog.compassion.com/wp-content/uploads/2010/11/DanaInfo10.7.71-300x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406754"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762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50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oolbusinessideas.com/images/aquadomi.jpg"/>
          <p:cNvPicPr>
            <a:picLocks noChangeAspect="1" noChangeArrowheads="1"/>
          </p:cNvPicPr>
          <p:nvPr/>
        </p:nvPicPr>
        <p:blipFill>
          <a:blip r:embed="rId2" cstate="print"/>
          <a:srcRect/>
          <a:stretch>
            <a:fillRect/>
          </a:stretch>
        </p:blipFill>
        <p:spPr bwMode="auto">
          <a:xfrm>
            <a:off x="990600" y="685800"/>
            <a:ext cx="7240118" cy="5410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3.amazonaws.com/designrelated_inspiration_book_entry_file_item/f47df3a46a741f924caf60f3314c89cf7388bc8b"/>
          <p:cNvPicPr>
            <a:picLocks noChangeAspect="1" noChangeArrowheads="1"/>
          </p:cNvPicPr>
          <p:nvPr/>
        </p:nvPicPr>
        <p:blipFill>
          <a:blip r:embed="rId2" cstate="print"/>
          <a:srcRect/>
          <a:stretch>
            <a:fillRect/>
          </a:stretch>
        </p:blipFill>
        <p:spPr bwMode="auto">
          <a:xfrm>
            <a:off x="990600" y="838200"/>
            <a:ext cx="6934200" cy="52037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abductit.com/files/articles/unusual_houses/dream-properties-3.jpg"/>
          <p:cNvPicPr>
            <a:picLocks noChangeAspect="1" noChangeArrowheads="1"/>
          </p:cNvPicPr>
          <p:nvPr/>
        </p:nvPicPr>
        <p:blipFill>
          <a:blip r:embed="rId2" cstate="print"/>
          <a:srcRect/>
          <a:stretch>
            <a:fillRect/>
          </a:stretch>
        </p:blipFill>
        <p:spPr bwMode="auto">
          <a:xfrm>
            <a:off x="685800" y="838200"/>
            <a:ext cx="7620000" cy="52730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4.bp.blogspot.com/_mweuxXw9KHg/S-OqLUp9l_I/AAAAAAAAAFU/_xYh9p-6nig/s1600/miahbhai_1210827992_5-Unusual_Houses_03.jpg"/>
          <p:cNvPicPr>
            <a:picLocks noChangeAspect="1" noChangeArrowheads="1"/>
          </p:cNvPicPr>
          <p:nvPr/>
        </p:nvPicPr>
        <p:blipFill>
          <a:blip r:embed="rId2" cstate="print"/>
          <a:srcRect/>
          <a:stretch>
            <a:fillRect/>
          </a:stretch>
        </p:blipFill>
        <p:spPr bwMode="auto">
          <a:xfrm>
            <a:off x="2362200" y="177196"/>
            <a:ext cx="4648200" cy="66808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abductit.com/files/articles/unusual_houses/dream-properties-1.jpg"/>
          <p:cNvPicPr>
            <a:picLocks noChangeAspect="1" noChangeArrowheads="1"/>
          </p:cNvPicPr>
          <p:nvPr/>
        </p:nvPicPr>
        <p:blipFill>
          <a:blip r:embed="rId2" cstate="print"/>
          <a:srcRect/>
          <a:stretch>
            <a:fillRect/>
          </a:stretch>
        </p:blipFill>
        <p:spPr bwMode="auto">
          <a:xfrm>
            <a:off x="381000" y="533400"/>
            <a:ext cx="8414724" cy="5486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2.gstatic.com/images?q=tbn:i7dKsO55zNzioM:http://brohans.cachefly.net/brohans/wp-content/uploads/2007/02/weirdhouses.jpg&amp;t=1"/>
          <p:cNvPicPr>
            <a:picLocks noChangeAspect="1" noChangeArrowheads="1"/>
          </p:cNvPicPr>
          <p:nvPr/>
        </p:nvPicPr>
        <p:blipFill>
          <a:blip r:embed="rId2" cstate="print"/>
          <a:srcRect/>
          <a:stretch>
            <a:fillRect/>
          </a:stretch>
        </p:blipFill>
        <p:spPr bwMode="auto">
          <a:xfrm>
            <a:off x="990600" y="838200"/>
            <a:ext cx="7121161" cy="533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architecture.myninjaplease.com/wp-content/uploads/2007/01/strange-homes-2.jpg"/>
          <p:cNvPicPr>
            <a:picLocks noChangeAspect="1" noChangeArrowheads="1"/>
          </p:cNvPicPr>
          <p:nvPr/>
        </p:nvPicPr>
        <p:blipFill>
          <a:blip r:embed="rId2" cstate="print"/>
          <a:srcRect/>
          <a:stretch>
            <a:fillRect/>
          </a:stretch>
        </p:blipFill>
        <p:spPr bwMode="auto">
          <a:xfrm>
            <a:off x="2133600" y="228600"/>
            <a:ext cx="4648200" cy="64406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a picture of your house</a:t>
            </a:r>
            <a:endParaRPr lang="en-US" dirty="0"/>
          </a:p>
        </p:txBody>
      </p:sp>
      <p:pic>
        <p:nvPicPr>
          <p:cNvPr id="3074" name="Picture 2" descr="http://www.2bakidhouse.com/index_htm_files/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979" y="1447800"/>
            <a:ext cx="4276725" cy="499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24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englishrussia.com/images/strange_soviet_buildings/strange_houses3.jpg"/>
          <p:cNvPicPr>
            <a:picLocks noChangeAspect="1" noChangeArrowheads="1"/>
          </p:cNvPicPr>
          <p:nvPr/>
        </p:nvPicPr>
        <p:blipFill>
          <a:blip r:embed="rId2" cstate="print"/>
          <a:srcRect/>
          <a:stretch>
            <a:fillRect/>
          </a:stretch>
        </p:blipFill>
        <p:spPr bwMode="auto">
          <a:xfrm>
            <a:off x="2514600" y="228600"/>
            <a:ext cx="4648200" cy="61016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_dRty2bzX8Lc/SbhD4PV2bzI/AAAAAAAAAvk/L5KuPQynmuU/s400/football_house2.jpg"/>
          <p:cNvPicPr>
            <a:picLocks noChangeAspect="1" noChangeArrowheads="1"/>
          </p:cNvPicPr>
          <p:nvPr/>
        </p:nvPicPr>
        <p:blipFill>
          <a:blip r:embed="rId2" cstate="print"/>
          <a:srcRect/>
          <a:stretch>
            <a:fillRect/>
          </a:stretch>
        </p:blipFill>
        <p:spPr bwMode="auto">
          <a:xfrm>
            <a:off x="2514600" y="609600"/>
            <a:ext cx="4572000" cy="5431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lazydesis.com/attachments/funny-images-videos/7225d1246788795-funny-houses-1.jpg"/>
          <p:cNvPicPr>
            <a:picLocks noChangeAspect="1" noChangeArrowheads="1"/>
          </p:cNvPicPr>
          <p:nvPr/>
        </p:nvPicPr>
        <p:blipFill>
          <a:blip r:embed="rId2" cstate="print"/>
          <a:srcRect/>
          <a:stretch>
            <a:fillRect/>
          </a:stretch>
        </p:blipFill>
        <p:spPr bwMode="auto">
          <a:xfrm>
            <a:off x="2362200" y="228600"/>
            <a:ext cx="4038600" cy="64617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2.bp.blogspot.com/_dRty2bzX8Lc/SbhGIN1_9DI/AAAAAAAAAwM/lMv8sLCPijA/s400/House_Face.jpg"/>
          <p:cNvPicPr>
            <a:picLocks noChangeAspect="1" noChangeArrowheads="1"/>
          </p:cNvPicPr>
          <p:nvPr/>
        </p:nvPicPr>
        <p:blipFill>
          <a:blip r:embed="rId2" cstate="print"/>
          <a:srcRect/>
          <a:stretch>
            <a:fillRect/>
          </a:stretch>
        </p:blipFill>
        <p:spPr bwMode="auto">
          <a:xfrm>
            <a:off x="990600" y="762000"/>
            <a:ext cx="6840394" cy="5181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funnypictures4you.blogdetik.com/files/2010/05/funny-house.jpg"/>
          <p:cNvPicPr>
            <a:picLocks noChangeAspect="1" noChangeArrowheads="1"/>
          </p:cNvPicPr>
          <p:nvPr/>
        </p:nvPicPr>
        <p:blipFill>
          <a:blip r:embed="rId2" cstate="print"/>
          <a:srcRect/>
          <a:stretch>
            <a:fillRect/>
          </a:stretch>
        </p:blipFill>
        <p:spPr bwMode="auto">
          <a:xfrm>
            <a:off x="838200" y="762000"/>
            <a:ext cx="7524922" cy="5257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lazydesis.com/attachments/funny-images-videos/7226d1246788810-funny-houses-how-about-house-hill.jpg"/>
          <p:cNvPicPr>
            <a:picLocks noChangeAspect="1" noChangeArrowheads="1"/>
          </p:cNvPicPr>
          <p:nvPr/>
        </p:nvPicPr>
        <p:blipFill>
          <a:blip r:embed="rId2" cstate="print"/>
          <a:srcRect/>
          <a:stretch>
            <a:fillRect/>
          </a:stretch>
        </p:blipFill>
        <p:spPr bwMode="auto">
          <a:xfrm>
            <a:off x="1447800" y="381000"/>
            <a:ext cx="6477000" cy="580602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edia.desicolours.com/2009/july/bizarrehouse02.jpg"/>
          <p:cNvPicPr>
            <a:picLocks noChangeAspect="1" noChangeArrowheads="1"/>
          </p:cNvPicPr>
          <p:nvPr/>
        </p:nvPicPr>
        <p:blipFill>
          <a:blip r:embed="rId2" cstate="print"/>
          <a:srcRect/>
          <a:stretch>
            <a:fillRect/>
          </a:stretch>
        </p:blipFill>
        <p:spPr bwMode="auto">
          <a:xfrm>
            <a:off x="1676400" y="533400"/>
            <a:ext cx="5867400" cy="562845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blog.timesunion.com/breakfastclub/files/2009/03/steel-curved-futuristic-house-design1.jpg"/>
          <p:cNvPicPr>
            <a:picLocks noChangeAspect="1" noChangeArrowheads="1"/>
          </p:cNvPicPr>
          <p:nvPr/>
        </p:nvPicPr>
        <p:blipFill>
          <a:blip r:embed="rId2" cstate="print"/>
          <a:srcRect/>
          <a:stretch>
            <a:fillRect/>
          </a:stretch>
        </p:blipFill>
        <p:spPr bwMode="auto">
          <a:xfrm>
            <a:off x="1676400" y="228600"/>
            <a:ext cx="5562600" cy="628944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fun2fun.info/wp-content/uploads/2009/01/bizarre-houses6.jpg"/>
          <p:cNvPicPr>
            <a:picLocks noChangeAspect="1" noChangeArrowheads="1"/>
          </p:cNvPicPr>
          <p:nvPr/>
        </p:nvPicPr>
        <p:blipFill>
          <a:blip r:embed="rId2" cstate="print"/>
          <a:srcRect/>
          <a:stretch>
            <a:fillRect/>
          </a:stretch>
        </p:blipFill>
        <p:spPr bwMode="auto">
          <a:xfrm>
            <a:off x="990600" y="914400"/>
            <a:ext cx="7200898" cy="4800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3.gstatic.com/images?q=tbn:3b5rSjHJFOKS3M:http://www.2spare.com/_media/imgs/2spare/articles/odd_houses11.jpg&amp;t=1"/>
          <p:cNvPicPr>
            <a:picLocks noChangeAspect="1" noChangeArrowheads="1"/>
          </p:cNvPicPr>
          <p:nvPr/>
        </p:nvPicPr>
        <p:blipFill>
          <a:blip r:embed="rId2" cstate="print"/>
          <a:srcRect/>
          <a:stretch>
            <a:fillRect/>
          </a:stretch>
        </p:blipFill>
        <p:spPr bwMode="auto">
          <a:xfrm>
            <a:off x="914400" y="914400"/>
            <a:ext cx="7562952" cy="4800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all people live in a house like yours?</a:t>
            </a:r>
            <a:endParaRPr lang="en-US" dirty="0"/>
          </a:p>
        </p:txBody>
      </p:sp>
      <p:pic>
        <p:nvPicPr>
          <p:cNvPr id="4098" name="Picture 2" descr="http://3.bp.blogspot.com/_Sqdlxmut2eo/TSuV8aCEJNI/AAAAAAAADCg/pZWTfFKl9do/s1600/CartoonHous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226241"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37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napme.ca/files/imagecache/thumbnail/files/story_images/bizarre-houses-10.jpg"/>
          <p:cNvPicPr>
            <a:picLocks noChangeAspect="1" noChangeArrowheads="1"/>
          </p:cNvPicPr>
          <p:nvPr/>
        </p:nvPicPr>
        <p:blipFill>
          <a:blip r:embed="rId2" cstate="print"/>
          <a:srcRect/>
          <a:stretch>
            <a:fillRect/>
          </a:stretch>
        </p:blipFill>
        <p:spPr bwMode="auto">
          <a:xfrm>
            <a:off x="2286000" y="326571"/>
            <a:ext cx="4343400" cy="653142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joeorman.shutterace.com/Bizarre/bizarre_houses3.jpg"/>
          <p:cNvPicPr>
            <a:picLocks noChangeAspect="1" noChangeArrowheads="1"/>
          </p:cNvPicPr>
          <p:nvPr/>
        </p:nvPicPr>
        <p:blipFill>
          <a:blip r:embed="rId2" cstate="print"/>
          <a:srcRect/>
          <a:stretch>
            <a:fillRect/>
          </a:stretch>
        </p:blipFill>
        <p:spPr bwMode="auto">
          <a:xfrm>
            <a:off x="152400" y="304800"/>
            <a:ext cx="8753856" cy="56991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aolcdn.com/ch_realestate/castle5"/>
          <p:cNvPicPr>
            <a:picLocks noChangeAspect="1" noChangeArrowheads="1"/>
          </p:cNvPicPr>
          <p:nvPr/>
        </p:nvPicPr>
        <p:blipFill>
          <a:blip r:embed="rId2" cstate="print"/>
          <a:srcRect/>
          <a:stretch>
            <a:fillRect/>
          </a:stretch>
        </p:blipFill>
        <p:spPr bwMode="auto">
          <a:xfrm>
            <a:off x="1295400" y="838200"/>
            <a:ext cx="6502400" cy="4876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teventill.com/wp-content/uploads/2009/01/kent_dover_castle.jpg"/>
          <p:cNvPicPr>
            <a:picLocks noChangeAspect="1" noChangeArrowheads="1"/>
          </p:cNvPicPr>
          <p:nvPr/>
        </p:nvPicPr>
        <p:blipFill>
          <a:blip r:embed="rId2" cstate="print"/>
          <a:srcRect/>
          <a:stretch>
            <a:fillRect/>
          </a:stretch>
        </p:blipFill>
        <p:spPr bwMode="auto">
          <a:xfrm>
            <a:off x="1828800" y="990600"/>
            <a:ext cx="5511800" cy="4724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dvice.com/pics/toilet_building.jpg"/>
          <p:cNvPicPr>
            <a:picLocks noChangeAspect="1" noChangeArrowheads="1"/>
          </p:cNvPicPr>
          <p:nvPr/>
        </p:nvPicPr>
        <p:blipFill>
          <a:blip r:embed="rId2" cstate="print"/>
          <a:srcRect/>
          <a:stretch>
            <a:fillRect/>
          </a:stretch>
        </p:blipFill>
        <p:spPr bwMode="auto">
          <a:xfrm>
            <a:off x="685800" y="609600"/>
            <a:ext cx="7793179" cy="5334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woonq.com/uploaded_images/narrowest_houses.jpg"/>
          <p:cNvPicPr>
            <a:picLocks noChangeAspect="1" noChangeArrowheads="1"/>
          </p:cNvPicPr>
          <p:nvPr/>
        </p:nvPicPr>
        <p:blipFill>
          <a:blip r:embed="rId2" cstate="print"/>
          <a:srcRect/>
          <a:stretch>
            <a:fillRect/>
          </a:stretch>
        </p:blipFill>
        <p:spPr bwMode="auto">
          <a:xfrm>
            <a:off x="533400" y="609600"/>
            <a:ext cx="7765161" cy="5638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blog.findaproperty.com/wp-content/uploads/2008/08/foam-houses-aso-farm-land.jpg"/>
          <p:cNvPicPr>
            <a:picLocks noChangeAspect="1" noChangeArrowheads="1"/>
          </p:cNvPicPr>
          <p:nvPr/>
        </p:nvPicPr>
        <p:blipFill>
          <a:blip r:embed="rId2" cstate="print"/>
          <a:srcRect/>
          <a:stretch>
            <a:fillRect/>
          </a:stretch>
        </p:blipFill>
        <p:spPr bwMode="auto">
          <a:xfrm>
            <a:off x="1143000" y="838200"/>
            <a:ext cx="7010400" cy="5257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photopumpkin.com/wp-content/uploads/weird-houses-7.jpg"/>
          <p:cNvPicPr>
            <a:picLocks noChangeAspect="1" noChangeArrowheads="1"/>
          </p:cNvPicPr>
          <p:nvPr/>
        </p:nvPicPr>
        <p:blipFill>
          <a:blip r:embed="rId2" cstate="print"/>
          <a:srcRect/>
          <a:stretch>
            <a:fillRect/>
          </a:stretch>
        </p:blipFill>
        <p:spPr bwMode="auto">
          <a:xfrm>
            <a:off x="1143000" y="838200"/>
            <a:ext cx="6705600" cy="5029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ashleysellshouses.com/images/High_Desert_House_small.jpg"/>
          <p:cNvPicPr>
            <a:picLocks noChangeAspect="1" noChangeArrowheads="1"/>
          </p:cNvPicPr>
          <p:nvPr/>
        </p:nvPicPr>
        <p:blipFill>
          <a:blip r:embed="rId2" cstate="print"/>
          <a:srcRect/>
          <a:stretch>
            <a:fillRect/>
          </a:stretch>
        </p:blipFill>
        <p:spPr bwMode="auto">
          <a:xfrm>
            <a:off x="5486400" y="228600"/>
            <a:ext cx="2857500" cy="2447926"/>
          </a:xfrm>
          <a:prstGeom prst="rect">
            <a:avLst/>
          </a:prstGeom>
          <a:noFill/>
        </p:spPr>
      </p:pic>
      <p:pic>
        <p:nvPicPr>
          <p:cNvPr id="52228" name="Picture 4" descr="http://t3.gstatic.com/images?q=tbn:lERvCe1VX39IZM:http://img6.travelblog.org/Photos/46252/259071/t/2123761-Thar-Desert-house-0.jpg&amp;t=1"/>
          <p:cNvPicPr>
            <a:picLocks noChangeAspect="1" noChangeArrowheads="1"/>
          </p:cNvPicPr>
          <p:nvPr/>
        </p:nvPicPr>
        <p:blipFill>
          <a:blip r:embed="rId3" cstate="print"/>
          <a:srcRect/>
          <a:stretch>
            <a:fillRect/>
          </a:stretch>
        </p:blipFill>
        <p:spPr bwMode="auto">
          <a:xfrm>
            <a:off x="762000" y="3962400"/>
            <a:ext cx="2286000" cy="1714500"/>
          </a:xfrm>
          <a:prstGeom prst="rect">
            <a:avLst/>
          </a:prstGeom>
          <a:noFill/>
        </p:spPr>
      </p:pic>
      <p:pic>
        <p:nvPicPr>
          <p:cNvPr id="52230" name="Picture 6" descr="http://www.vagabondjourney.com/2009-1/09-3388-beehive-houses-desert-harran.JPG"/>
          <p:cNvPicPr>
            <a:picLocks noChangeAspect="1" noChangeArrowheads="1"/>
          </p:cNvPicPr>
          <p:nvPr/>
        </p:nvPicPr>
        <p:blipFill>
          <a:blip r:embed="rId4" cstate="print"/>
          <a:srcRect/>
          <a:stretch>
            <a:fillRect/>
          </a:stretch>
        </p:blipFill>
        <p:spPr bwMode="auto">
          <a:xfrm>
            <a:off x="3505200" y="2514600"/>
            <a:ext cx="5391150" cy="4038601"/>
          </a:xfrm>
          <a:prstGeom prst="rect">
            <a:avLst/>
          </a:prstGeom>
          <a:noFill/>
        </p:spPr>
      </p:pic>
      <p:pic>
        <p:nvPicPr>
          <p:cNvPr id="52232" name="Picture 8" descr="http://www.channel4.com/4homes/images/mb/Channel4/4homes/diy-and-self-build/kit-houses/huf-haus/the-best-looking-kit-houses-ever/desert-4-lg--gt_full_width_landscape.jpg"/>
          <p:cNvPicPr>
            <a:picLocks noChangeAspect="1" noChangeArrowheads="1"/>
          </p:cNvPicPr>
          <p:nvPr/>
        </p:nvPicPr>
        <p:blipFill>
          <a:blip r:embed="rId5" cstate="print"/>
          <a:srcRect/>
          <a:stretch>
            <a:fillRect/>
          </a:stretch>
        </p:blipFill>
        <p:spPr bwMode="auto">
          <a:xfrm>
            <a:off x="304800" y="457200"/>
            <a:ext cx="4686300" cy="30480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extremehumanperformance.com/blog/uploaded/Pictures/Igloos.jpg"/>
          <p:cNvPicPr>
            <a:picLocks noChangeAspect="1" noChangeArrowheads="1"/>
          </p:cNvPicPr>
          <p:nvPr/>
        </p:nvPicPr>
        <p:blipFill>
          <a:blip r:embed="rId2" cstate="print"/>
          <a:srcRect/>
          <a:stretch>
            <a:fillRect/>
          </a:stretch>
        </p:blipFill>
        <p:spPr bwMode="auto">
          <a:xfrm>
            <a:off x="228600" y="1295400"/>
            <a:ext cx="8699860" cy="5029200"/>
          </a:xfrm>
          <a:prstGeom prst="rect">
            <a:avLst/>
          </a:prstGeom>
          <a:noFill/>
        </p:spPr>
      </p:pic>
      <p:sp>
        <p:nvSpPr>
          <p:cNvPr id="3" name="Title 2"/>
          <p:cNvSpPr>
            <a:spLocks noGrp="1"/>
          </p:cNvSpPr>
          <p:nvPr>
            <p:ph type="title"/>
          </p:nvPr>
        </p:nvSpPr>
        <p:spPr/>
        <p:txBody>
          <a:bodyPr/>
          <a:lstStyle/>
          <a:p>
            <a:r>
              <a:rPr lang="en-US" dirty="0" smtClean="0"/>
              <a:t>IGLOOS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a:t>
            </a:r>
            <a:endParaRPr lang="en-US" dirty="0"/>
          </a:p>
        </p:txBody>
      </p:sp>
      <p:sp>
        <p:nvSpPr>
          <p:cNvPr id="6" name="Content Placeholder 5"/>
          <p:cNvSpPr>
            <a:spLocks noGrp="1"/>
          </p:cNvSpPr>
          <p:nvPr>
            <p:ph idx="1"/>
          </p:nvPr>
        </p:nvSpPr>
        <p:spPr/>
        <p:txBody>
          <a:bodyPr>
            <a:normAutofit fontScale="92500"/>
          </a:bodyPr>
          <a:lstStyle/>
          <a:p>
            <a:r>
              <a:rPr lang="en-US" sz="3200" dirty="0">
                <a:latin typeface="Arial Rounded MT Bold" panose="020F0704030504030204" pitchFamily="34" charset="0"/>
              </a:rPr>
              <a:t>The world is full of houses. Big houses and little houses. Houses that stay in one place and houses that move from place to place. Some houses are made of wood or stone; others are made from mud or straw. But all of them are made for families to live in</a:t>
            </a:r>
            <a:r>
              <a:rPr lang="en-US" sz="3200" dirty="0" smtClean="0">
                <a:latin typeface="Arial Rounded MT Bold" panose="020F0704030504030204" pitchFamily="34" charset="0"/>
              </a:rPr>
              <a:t>.</a:t>
            </a:r>
          </a:p>
          <a:p>
            <a:endParaRPr lang="en-US" sz="3200" dirty="0">
              <a:latin typeface="Arial Rounded MT Bold" panose="020F070403050403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702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luxuo.com/wp-content/uploads/2009/02/igloo.jpg"/>
          <p:cNvPicPr>
            <a:picLocks noChangeAspect="1" noChangeArrowheads="1"/>
          </p:cNvPicPr>
          <p:nvPr/>
        </p:nvPicPr>
        <p:blipFill>
          <a:blip r:embed="rId2" cstate="print"/>
          <a:srcRect/>
          <a:stretch>
            <a:fillRect/>
          </a:stretch>
        </p:blipFill>
        <p:spPr bwMode="auto">
          <a:xfrm>
            <a:off x="381000" y="304800"/>
            <a:ext cx="4762500" cy="3162301"/>
          </a:xfrm>
          <a:prstGeom prst="rect">
            <a:avLst/>
          </a:prstGeom>
          <a:noFill/>
        </p:spPr>
      </p:pic>
      <p:pic>
        <p:nvPicPr>
          <p:cNvPr id="54276" name="Picture 4" descr="http://library.thinkquest.org/27518/igloo.gif"/>
          <p:cNvPicPr>
            <a:picLocks noChangeAspect="1" noChangeArrowheads="1"/>
          </p:cNvPicPr>
          <p:nvPr/>
        </p:nvPicPr>
        <p:blipFill>
          <a:blip r:embed="rId3" cstate="print"/>
          <a:srcRect/>
          <a:stretch>
            <a:fillRect/>
          </a:stretch>
        </p:blipFill>
        <p:spPr bwMode="auto">
          <a:xfrm>
            <a:off x="5791200" y="609600"/>
            <a:ext cx="2609850" cy="2762251"/>
          </a:xfrm>
          <a:prstGeom prst="rect">
            <a:avLst/>
          </a:prstGeom>
          <a:noFill/>
        </p:spPr>
      </p:pic>
      <p:pic>
        <p:nvPicPr>
          <p:cNvPr id="54278" name="Picture 6" descr="http://www.personalfinanceanalyst.com/wp-content/uploads/2008/07/1_21_inuit_igloo.jpg"/>
          <p:cNvPicPr>
            <a:picLocks noChangeAspect="1" noChangeArrowheads="1"/>
          </p:cNvPicPr>
          <p:nvPr/>
        </p:nvPicPr>
        <p:blipFill>
          <a:blip r:embed="rId4" cstate="print"/>
          <a:srcRect/>
          <a:stretch>
            <a:fillRect/>
          </a:stretch>
        </p:blipFill>
        <p:spPr bwMode="auto">
          <a:xfrm>
            <a:off x="762000" y="3581400"/>
            <a:ext cx="3762102" cy="2926080"/>
          </a:xfrm>
          <a:prstGeom prst="rect">
            <a:avLst/>
          </a:prstGeom>
          <a:noFill/>
        </p:spPr>
      </p:pic>
      <p:pic>
        <p:nvPicPr>
          <p:cNvPr id="54280" name="Picture 8" descr="http://www.alaska-in-pictures.com/data/media/9/inupiat-eskimo-igloo_438.jpg"/>
          <p:cNvPicPr>
            <a:picLocks noChangeAspect="1" noChangeArrowheads="1"/>
          </p:cNvPicPr>
          <p:nvPr/>
        </p:nvPicPr>
        <p:blipFill>
          <a:blip r:embed="rId5" cstate="print"/>
          <a:srcRect/>
          <a:stretch>
            <a:fillRect/>
          </a:stretch>
        </p:blipFill>
        <p:spPr bwMode="auto">
          <a:xfrm>
            <a:off x="5181600" y="3810000"/>
            <a:ext cx="3657600" cy="237587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Inside an Igloo?</a:t>
            </a:r>
            <a:endParaRPr lang="en-US" dirty="0"/>
          </a:p>
        </p:txBody>
      </p:sp>
      <p:pic>
        <p:nvPicPr>
          <p:cNvPr id="55298" name="Picture 2" descr="http://upload.wikimedia.org/wikipedia/commons/b/b3/EskimoIglooDrawing.jpeg"/>
          <p:cNvPicPr>
            <a:picLocks noChangeAspect="1" noChangeArrowheads="1"/>
          </p:cNvPicPr>
          <p:nvPr/>
        </p:nvPicPr>
        <p:blipFill>
          <a:blip r:embed="rId2" cstate="print"/>
          <a:srcRect/>
          <a:stretch>
            <a:fillRect/>
          </a:stretch>
        </p:blipFill>
        <p:spPr bwMode="auto">
          <a:xfrm>
            <a:off x="1752600" y="1905000"/>
            <a:ext cx="5610225" cy="40386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Warm?</a:t>
            </a:r>
            <a:endParaRPr lang="en-US" dirty="0"/>
          </a:p>
        </p:txBody>
      </p:sp>
      <p:pic>
        <p:nvPicPr>
          <p:cNvPr id="56322" name="Picture 2" descr="http://myjourneys.net/wp-content/uploads/2009/01/igloo.jpg">
            <a:hlinkClick r:id="rId2"/>
          </p:cNvPr>
          <p:cNvPicPr>
            <a:picLocks noChangeAspect="1" noChangeArrowheads="1"/>
          </p:cNvPicPr>
          <p:nvPr/>
        </p:nvPicPr>
        <p:blipFill>
          <a:blip r:embed="rId3" cstate="print"/>
          <a:srcRect/>
          <a:stretch>
            <a:fillRect/>
          </a:stretch>
        </p:blipFill>
        <p:spPr bwMode="auto">
          <a:xfrm>
            <a:off x="228600" y="1371600"/>
            <a:ext cx="3143250" cy="2011680"/>
          </a:xfrm>
          <a:prstGeom prst="rect">
            <a:avLst/>
          </a:prstGeom>
          <a:noFill/>
        </p:spPr>
      </p:pic>
      <p:pic>
        <p:nvPicPr>
          <p:cNvPr id="56324" name="Picture 4" descr="http://www.tujurmivikhotel.com/images/Igloo-inside_large.jpg"/>
          <p:cNvPicPr>
            <a:picLocks noChangeAspect="1" noChangeArrowheads="1"/>
          </p:cNvPicPr>
          <p:nvPr/>
        </p:nvPicPr>
        <p:blipFill>
          <a:blip r:embed="rId4" cstate="print"/>
          <a:srcRect/>
          <a:stretch>
            <a:fillRect/>
          </a:stretch>
        </p:blipFill>
        <p:spPr bwMode="auto">
          <a:xfrm>
            <a:off x="3581400" y="2667000"/>
            <a:ext cx="5381625" cy="4038601"/>
          </a:xfrm>
          <a:prstGeom prst="rect">
            <a:avLst/>
          </a:prstGeom>
          <a:noFill/>
        </p:spPr>
      </p:pic>
      <p:pic>
        <p:nvPicPr>
          <p:cNvPr id="56326" name="Picture 6" descr="http://www.stewardwood.org/photos/64-igloo03.JPG"/>
          <p:cNvPicPr>
            <a:picLocks noChangeAspect="1" noChangeArrowheads="1"/>
          </p:cNvPicPr>
          <p:nvPr/>
        </p:nvPicPr>
        <p:blipFill>
          <a:blip r:embed="rId5" cstate="print"/>
          <a:srcRect/>
          <a:stretch>
            <a:fillRect/>
          </a:stretch>
        </p:blipFill>
        <p:spPr bwMode="auto">
          <a:xfrm>
            <a:off x="304800" y="4114800"/>
            <a:ext cx="3566159" cy="237744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Build an Igloo?</a:t>
            </a:r>
            <a:br>
              <a:rPr lang="en-US" dirty="0" smtClean="0"/>
            </a:br>
            <a:endParaRPr lang="en-US" dirty="0"/>
          </a:p>
        </p:txBody>
      </p:sp>
      <p:pic>
        <p:nvPicPr>
          <p:cNvPr id="57346" name="Picture 2" descr="http://static.howstuffworks.com/gif/igloo-2a.gif"/>
          <p:cNvPicPr>
            <a:picLocks noChangeAspect="1" noChangeArrowheads="1"/>
          </p:cNvPicPr>
          <p:nvPr/>
        </p:nvPicPr>
        <p:blipFill>
          <a:blip r:embed="rId2" cstate="print"/>
          <a:srcRect/>
          <a:stretch>
            <a:fillRect/>
          </a:stretch>
        </p:blipFill>
        <p:spPr bwMode="auto">
          <a:xfrm>
            <a:off x="457200" y="1066800"/>
            <a:ext cx="3810000" cy="3810000"/>
          </a:xfrm>
          <a:prstGeom prst="rect">
            <a:avLst/>
          </a:prstGeom>
          <a:noFill/>
        </p:spPr>
      </p:pic>
      <p:pic>
        <p:nvPicPr>
          <p:cNvPr id="57348" name="Picture 4" descr="http://www.kff.org/about/images/Building_an_Igloo.jpg"/>
          <p:cNvPicPr>
            <a:picLocks noChangeAspect="1" noChangeArrowheads="1"/>
          </p:cNvPicPr>
          <p:nvPr/>
        </p:nvPicPr>
        <p:blipFill>
          <a:blip r:embed="rId3" cstate="print"/>
          <a:srcRect/>
          <a:stretch>
            <a:fillRect/>
          </a:stretch>
        </p:blipFill>
        <p:spPr bwMode="auto">
          <a:xfrm>
            <a:off x="5334000" y="914400"/>
            <a:ext cx="2560320" cy="1920240"/>
          </a:xfrm>
          <a:prstGeom prst="rect">
            <a:avLst/>
          </a:prstGeom>
          <a:noFill/>
        </p:spPr>
      </p:pic>
      <p:pic>
        <p:nvPicPr>
          <p:cNvPr id="57350" name="Picture 6" descr="http://www.alaska-in-pictures.com/data/media/9/building-igloo_429.jpg"/>
          <p:cNvPicPr>
            <a:picLocks noChangeAspect="1" noChangeArrowheads="1"/>
          </p:cNvPicPr>
          <p:nvPr/>
        </p:nvPicPr>
        <p:blipFill>
          <a:blip r:embed="rId4" cstate="print"/>
          <a:srcRect/>
          <a:stretch>
            <a:fillRect/>
          </a:stretch>
        </p:blipFill>
        <p:spPr bwMode="auto">
          <a:xfrm>
            <a:off x="1066800" y="4953000"/>
            <a:ext cx="2559105" cy="1645920"/>
          </a:xfrm>
          <a:prstGeom prst="rect">
            <a:avLst/>
          </a:prstGeom>
          <a:noFill/>
        </p:spPr>
      </p:pic>
      <p:pic>
        <p:nvPicPr>
          <p:cNvPr id="57352" name="Picture 8" descr="http://static.howstuffworks.com/gif/igloo-6a.gif"/>
          <p:cNvPicPr>
            <a:picLocks noChangeAspect="1" noChangeArrowheads="1"/>
          </p:cNvPicPr>
          <p:nvPr/>
        </p:nvPicPr>
        <p:blipFill>
          <a:blip r:embed="rId5" cstate="print"/>
          <a:srcRect/>
          <a:stretch>
            <a:fillRect/>
          </a:stretch>
        </p:blipFill>
        <p:spPr bwMode="auto">
          <a:xfrm>
            <a:off x="4800600" y="3048000"/>
            <a:ext cx="3810000" cy="3810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Lives in an Igloo?</a:t>
            </a:r>
            <a:br>
              <a:rPr lang="en-US" dirty="0" smtClean="0"/>
            </a:br>
            <a:endParaRPr lang="en-US" dirty="0"/>
          </a:p>
        </p:txBody>
      </p:sp>
      <p:pic>
        <p:nvPicPr>
          <p:cNvPr id="58370" name="Picture 2" descr="http://leegertrained.files.wordpress.com/2010/01/inuit.jpg"/>
          <p:cNvPicPr>
            <a:picLocks noChangeAspect="1" noChangeArrowheads="1"/>
          </p:cNvPicPr>
          <p:nvPr/>
        </p:nvPicPr>
        <p:blipFill>
          <a:blip r:embed="rId2" cstate="print"/>
          <a:srcRect/>
          <a:stretch>
            <a:fillRect/>
          </a:stretch>
        </p:blipFill>
        <p:spPr bwMode="auto">
          <a:xfrm>
            <a:off x="914400" y="1371600"/>
            <a:ext cx="3552825" cy="4038601"/>
          </a:xfrm>
          <a:prstGeom prst="rect">
            <a:avLst/>
          </a:prstGeom>
          <a:noFill/>
        </p:spPr>
      </p:pic>
      <p:pic>
        <p:nvPicPr>
          <p:cNvPr id="58372" name="Picture 4" descr="http://www.preterhuman.net/texts/other/crystalinks/inuitmen.jpg"/>
          <p:cNvPicPr>
            <a:picLocks noChangeAspect="1" noChangeArrowheads="1"/>
          </p:cNvPicPr>
          <p:nvPr/>
        </p:nvPicPr>
        <p:blipFill>
          <a:blip r:embed="rId3" cstate="print"/>
          <a:srcRect/>
          <a:stretch>
            <a:fillRect/>
          </a:stretch>
        </p:blipFill>
        <p:spPr bwMode="auto">
          <a:xfrm>
            <a:off x="4495800" y="2057400"/>
            <a:ext cx="4200525" cy="28194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igloo</a:t>
            </a:r>
            <a:endParaRPr lang="en-US" dirty="0"/>
          </a:p>
        </p:txBody>
      </p:sp>
      <p:pic>
        <p:nvPicPr>
          <p:cNvPr id="3" name="Picture 2" descr="November 2010 194.jpg"/>
          <p:cNvPicPr>
            <a:picLocks noChangeAspect="1"/>
          </p:cNvPicPr>
          <p:nvPr/>
        </p:nvPicPr>
        <p:blipFill>
          <a:blip r:embed="rId2" cstate="print"/>
          <a:stretch>
            <a:fillRect/>
          </a:stretch>
        </p:blipFill>
        <p:spPr>
          <a:xfrm>
            <a:off x="2103120" y="1584960"/>
            <a:ext cx="4937760" cy="368808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vember 2010 208.jpg"/>
          <p:cNvPicPr>
            <a:picLocks noChangeAspect="1"/>
          </p:cNvPicPr>
          <p:nvPr/>
        </p:nvPicPr>
        <p:blipFill>
          <a:blip r:embed="rId2" cstate="print"/>
          <a:stretch>
            <a:fillRect/>
          </a:stretch>
        </p:blipFill>
        <p:spPr>
          <a:xfrm>
            <a:off x="228600" y="381000"/>
            <a:ext cx="4937760" cy="3688080"/>
          </a:xfrm>
          <a:prstGeom prst="rect">
            <a:avLst/>
          </a:prstGeom>
        </p:spPr>
      </p:pic>
      <p:pic>
        <p:nvPicPr>
          <p:cNvPr id="3" name="Picture 2" descr="November 2010 209.jpg"/>
          <p:cNvPicPr>
            <a:picLocks noChangeAspect="1"/>
          </p:cNvPicPr>
          <p:nvPr/>
        </p:nvPicPr>
        <p:blipFill>
          <a:blip r:embed="rId3" cstate="print"/>
          <a:stretch>
            <a:fillRect/>
          </a:stretch>
        </p:blipFill>
        <p:spPr>
          <a:xfrm>
            <a:off x="3962400" y="2819400"/>
            <a:ext cx="4937760" cy="368808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2" y="0"/>
            <a:ext cx="8890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build an African hut</a:t>
            </a:r>
            <a:endParaRPr lang="en-US" dirty="0"/>
          </a:p>
        </p:txBody>
      </p:sp>
      <p:sp>
        <p:nvSpPr>
          <p:cNvPr id="3" name="Content Placeholder 2"/>
          <p:cNvSpPr>
            <a:spLocks noGrp="1"/>
          </p:cNvSpPr>
          <p:nvPr>
            <p:ph idx="1"/>
          </p:nvPr>
        </p:nvSpPr>
        <p:spPr/>
        <p:txBody>
          <a:bodyPr>
            <a:normAutofit/>
          </a:bodyPr>
          <a:lstStyle/>
          <a:p>
            <a:r>
              <a:rPr lang="en-US" sz="3200" dirty="0" smtClean="0"/>
              <a:t>The Ndebele are a tribe of people who live in South Africa. They wear very colorful clothes and paint their huts bright colors.</a:t>
            </a:r>
          </a:p>
          <a:p>
            <a:endParaRPr lang="en-US" sz="3200" dirty="0"/>
          </a:p>
        </p:txBody>
      </p:sp>
    </p:spTree>
    <p:extLst>
      <p:ext uri="{BB962C8B-B14F-4D97-AF65-F5344CB8AC3E}">
        <p14:creationId xmlns:p14="http://schemas.microsoft.com/office/powerpoint/2010/main" val="2602245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fell2earth.com/puzzles/2010/ndebele_h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556500" cy="503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4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world is full of houses – Big houses</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990600"/>
            <a:ext cx="7432209" cy="493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220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Decorate a long strip of paper</a:t>
            </a:r>
            <a:endParaRPr lang="en-US" dirty="0"/>
          </a:p>
        </p:txBody>
      </p:sp>
      <p:pic>
        <p:nvPicPr>
          <p:cNvPr id="15362" name="Picture 2" descr="C:\Users\jshorten\AppData\Local\Microsoft\Windows\Temporary Internet Files\Content.Outlook\L04VCGAR\photo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199"/>
            <a:ext cx="8534400" cy="341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25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20940" cy="548640"/>
          </a:xfrm>
        </p:spPr>
        <p:txBody>
          <a:bodyPr/>
          <a:lstStyle/>
          <a:p>
            <a:r>
              <a:rPr lang="en-US" sz="2400" dirty="0" smtClean="0"/>
              <a:t>Cut out a brown circle and make into a cone </a:t>
            </a:r>
            <a:endParaRPr lang="en-US" sz="2400" dirty="0"/>
          </a:p>
        </p:txBody>
      </p:sp>
      <p:pic>
        <p:nvPicPr>
          <p:cNvPr id="16386" name="Picture 2" descr="C:\Users\jshorten\AppData\Local\Microsoft\Windows\Temporary Internet Files\Content.Outlook\L04VCGAR\photo (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716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33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roof and your hut is complete!</a:t>
            </a:r>
            <a:endParaRPr lang="en-US" dirty="0"/>
          </a:p>
        </p:txBody>
      </p:sp>
      <p:pic>
        <p:nvPicPr>
          <p:cNvPr id="14338" name="Picture 2" descr="C:\Users\jshorten\AppData\Local\Microsoft\Windows\Temporary Internet Files\Content.Outlook\L04VCGAR\photo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295400"/>
            <a:ext cx="5425759" cy="506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5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Little houses</a:t>
            </a:r>
            <a:endParaRPr lang="en-US" dirty="0"/>
          </a:p>
        </p:txBody>
      </p:sp>
      <p:pic>
        <p:nvPicPr>
          <p:cNvPr id="6146" name="Picture 2" descr="http://tinyhousetalk.com/wp-content/uploads/zoeys-tiny-house-moving-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7150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7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Houses that move from place to place</a:t>
            </a:r>
            <a:endParaRPr lang="en-US" dirty="0"/>
          </a:p>
        </p:txBody>
      </p:sp>
      <p:pic>
        <p:nvPicPr>
          <p:cNvPr id="7170" name="Picture 2" descr="http://houseboatshantyboatbuilders.files.wordpress.com/2009/07/floating_pod02_800x600.jpg?w=500&amp;h=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4770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8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Houses made of wood</a:t>
            </a:r>
            <a:endParaRPr lang="en-US" dirty="0"/>
          </a:p>
        </p:txBody>
      </p:sp>
      <p:pic>
        <p:nvPicPr>
          <p:cNvPr id="8194" name="Picture 2" descr="http://cdn.designhome.pics/design/www.the-green-house.net/gallery/wood-houses/massive_log_ho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3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Houses made of stone</a:t>
            </a:r>
            <a:endParaRPr lang="en-US" dirty="0"/>
          </a:p>
        </p:txBody>
      </p:sp>
      <p:pic>
        <p:nvPicPr>
          <p:cNvPr id="9220" name="Picture 4" descr="http://houseofearth.files.wordpress.com/2008/07/advent2006_stone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722035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372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1009</TotalTime>
  <Words>193</Words>
  <Application>Microsoft Office PowerPoint</Application>
  <PresentationFormat>On-screen Show (4:3)</PresentationFormat>
  <Paragraphs>23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Angles</vt:lpstr>
      <vt:lpstr>Where People Live</vt:lpstr>
      <vt:lpstr>Draw a picture of your house</vt:lpstr>
      <vt:lpstr>Do all people live in a house like yours?</vt:lpstr>
      <vt:lpstr>No…..</vt:lpstr>
      <vt:lpstr>The world is full of houses – Big houses</vt:lpstr>
      <vt:lpstr>Little houses</vt:lpstr>
      <vt:lpstr>Houses that move from place to place</vt:lpstr>
      <vt:lpstr>Houses made of wood</vt:lpstr>
      <vt:lpstr>Houses made of stone</vt:lpstr>
      <vt:lpstr>Houses made from mud</vt:lpstr>
      <vt:lpstr>Houses made from straw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IGLOOS</vt:lpstr>
      <vt:lpstr>PowerPoint Presentation</vt:lpstr>
      <vt:lpstr>What’s Inside an Igloo?</vt:lpstr>
      <vt:lpstr>Is it Warm?</vt:lpstr>
      <vt:lpstr>How do you Build an Igloo? </vt:lpstr>
      <vt:lpstr>Who Lives in an Igloo? </vt:lpstr>
      <vt:lpstr>Creating an igloo</vt:lpstr>
      <vt:lpstr>PowerPoint Presentation</vt:lpstr>
      <vt:lpstr>PowerPoint Presentation</vt:lpstr>
      <vt:lpstr>Let’s build an African hut</vt:lpstr>
      <vt:lpstr>PowerPoint Presentation</vt:lpstr>
      <vt:lpstr>Decorate a long strip of paper</vt:lpstr>
      <vt:lpstr>Cut out a brown circle and make into a cone </vt:lpstr>
      <vt:lpstr>Add the roof and your hut is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Houses</dc:title>
  <dc:creator>Jenny Shorten</dc:creator>
  <cp:lastModifiedBy>Jenny Shorten</cp:lastModifiedBy>
  <cp:revision>39</cp:revision>
  <dcterms:created xsi:type="dcterms:W3CDTF">2010-12-08T17:34:43Z</dcterms:created>
  <dcterms:modified xsi:type="dcterms:W3CDTF">2014-06-26T03:15:30Z</dcterms:modified>
</cp:coreProperties>
</file>