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 autoAdjust="0"/>
    <p:restoredTop sz="94632" autoAdjust="0"/>
  </p:normalViewPr>
  <p:slideViewPr>
    <p:cSldViewPr>
      <p:cViewPr varScale="1">
        <p:scale>
          <a:sx n="62" d="100"/>
          <a:sy n="62" d="100"/>
        </p:scale>
        <p:origin x="-1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477CA18-3F65-47BC-9556-A3DA6FEA449C}" type="datetimeFigureOut">
              <a:rPr lang="en-US" smtClean="0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7D5FE3A-E880-42BF-93D6-E8CF5BE878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Trip Across the Atlantic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2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pic>
        <p:nvPicPr>
          <p:cNvPr id="11266" name="Picture 2" descr="http://www.introduced-species.co.uk/Images/counti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599"/>
            <a:ext cx="4171950" cy="467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12290" name="Picture 2" descr="C:\Users\jshorten\AppData\Local\Microsoft\Windows\Temporary Internet Files\Content.Outlook\L04VCGAR\photo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208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6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de </a:t>
            </a:r>
            <a:r>
              <a:rPr lang="en-US" dirty="0" err="1" smtClean="0"/>
              <a:t>triomphe</a:t>
            </a:r>
            <a:endParaRPr lang="en-US" dirty="0"/>
          </a:p>
        </p:txBody>
      </p:sp>
      <p:pic>
        <p:nvPicPr>
          <p:cNvPr id="1026" name="Picture 2" descr="C:\Users\jshorten\Documents\Geo Bee 2011\District Final Round Maps and Photos\Maps-Photos.jpg\Arc de Tiromphe F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06597" cy="497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Eiffel Tower</a:t>
            </a:r>
            <a:endParaRPr lang="en-US" dirty="0"/>
          </a:p>
        </p:txBody>
      </p:sp>
      <p:pic>
        <p:nvPicPr>
          <p:cNvPr id="2050" name="Picture 2" descr="http://www.planetware.com/photos-large/F/eiffel-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4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web.britannica.com/eb-media/64/111964-004-DA94DFB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07400" cy="52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29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language do people speak in France?</a:t>
            </a:r>
            <a:endParaRPr lang="en-US" dirty="0"/>
          </a:p>
        </p:txBody>
      </p:sp>
      <p:pic>
        <p:nvPicPr>
          <p:cNvPr id="6146" name="Picture 2" descr="http://www.europeword.com/images/france/french_peopl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1825"/>
            <a:ext cx="5838825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0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Sally and Sam taste French food</a:t>
            </a:r>
            <a:endParaRPr lang="en-US" dirty="0"/>
          </a:p>
        </p:txBody>
      </p:sp>
      <p:pic>
        <p:nvPicPr>
          <p:cNvPr id="4098" name="Picture 2" descr="http://catherinedelors.com/blog/wp-content/uploads/croissan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709"/>
            <a:ext cx="3200400" cy="19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arosu.org/data/ck/img/0052/30/1393427969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81" y="3200400"/>
            <a:ext cx="4861019" cy="324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he1andonlyrestaurant.com/wp-content/uploads/2013/04/French-Fo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11" y="4267200"/>
            <a:ext cx="2913110" cy="15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andiegofoodfinds.com/wp-content/uploads/2013/03/MacaronsBuchonBeverlyHillswww.sandiegofoodfinds.com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82" y="1419434"/>
            <a:ext cx="3117416" cy="207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4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 flag</a:t>
            </a:r>
            <a:endParaRPr lang="en-US" dirty="0"/>
          </a:p>
        </p:txBody>
      </p:sp>
      <p:pic>
        <p:nvPicPr>
          <p:cNvPr id="5122" name="Picture 2" descr="http://www.mapsofworld.com/images/world-countries-flags/france-fl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303339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3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France have a 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6600" y="1719263"/>
            <a:ext cx="8407400" cy="44069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No. France used to have a king and a queen, but there was a revolution in 1789 and France became a republic.</a:t>
            </a:r>
            <a:endParaRPr lang="en-US" dirty="0"/>
          </a:p>
        </p:txBody>
      </p:sp>
      <p:pic>
        <p:nvPicPr>
          <p:cNvPr id="7170" name="Picture 2" descr="http://www.history.com/news/wp-content/uploads/2011/04/louis-xiv-marie-antoine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80060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7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55600"/>
            <a:ext cx="8382000" cy="1054100"/>
          </a:xfrm>
        </p:spPr>
        <p:txBody>
          <a:bodyPr/>
          <a:lstStyle/>
          <a:p>
            <a:r>
              <a:rPr lang="en-US" dirty="0" smtClean="0"/>
              <a:t>Palace of Versailles</a:t>
            </a:r>
            <a:endParaRPr lang="en-US" dirty="0"/>
          </a:p>
        </p:txBody>
      </p:sp>
      <p:pic>
        <p:nvPicPr>
          <p:cNvPr id="8194" name="Picture 2" descr="http://images.nationalgeographic.com/wpf/media-live/photos/000/280/cache/versailles-palace-and-garden_28028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34440"/>
            <a:ext cx="71374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2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Passport!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need when you leave the country?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1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oogle.com/url?sa=i&amp;source=images&amp;cd=&amp;docid=DemPvizXu-UUZM&amp;tbnid=7_qGbdhH785fHM&amp;ved=0CAUQjBw&amp;url=http%3A%2F%2Fwww.clipartbest.com%2Fcliparts%2F9iz%2FErE%2F9izErEkzT.jpeg&amp;ei=P7WrU-SGK5GYyASYxoDQDg&amp;psig=AFQjCNGi0UnBFXKVdnTi3nU2D2ZUl2c4zw&amp;ust=1403848383761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11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Sally and Sam</a:t>
            </a:r>
            <a:endParaRPr lang="en-US" dirty="0"/>
          </a:p>
        </p:txBody>
      </p:sp>
      <p:pic>
        <p:nvPicPr>
          <p:cNvPr id="4099" name="Picture 3" descr="C:\Users\jshorten\AppData\Local\Microsoft\Windows\Temporary Internet Files\Content.Outlook\L04VCGAR\photo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16764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3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pic>
        <p:nvPicPr>
          <p:cNvPr id="3080" name="Picture 8" descr="http://ed101.bu.edu/StudentDoc/Archives/Fall04/bfeld/images/europ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pic>
        <p:nvPicPr>
          <p:cNvPr id="6146" name="Picture 2" descr="http://i.infoplease.com/images/mfra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8482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pic>
        <p:nvPicPr>
          <p:cNvPr id="7170" name="Picture 2" descr="http://www.enchantedlearning.com/europe/italy/Italy_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1371600"/>
            <a:ext cx="5135880" cy="52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pic>
        <p:nvPicPr>
          <p:cNvPr id="8194" name="Picture 2" descr="http://wwp.greenwichmeantime.com/images/europe/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602072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</a:t>
            </a:r>
            <a:endParaRPr lang="en-US" dirty="0"/>
          </a:p>
        </p:txBody>
      </p:sp>
      <p:pic>
        <p:nvPicPr>
          <p:cNvPr id="9218" name="Picture 2" descr="http://www.lib.utexas.edu/maps/commonwealth/commonw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7032696" cy="49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10242" name="Picture 2" descr="http://www.spanish-town-guides.com/photo/Map%20of%20Sp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295900" cy="522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155</TotalTime>
  <Words>88</Words>
  <Application>Microsoft Office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Grid</vt:lpstr>
      <vt:lpstr>Europe</vt:lpstr>
      <vt:lpstr>What do you need when you leave the country?</vt:lpstr>
      <vt:lpstr>Meet Sally and Sam</vt:lpstr>
      <vt:lpstr>Europe</vt:lpstr>
      <vt:lpstr>France</vt:lpstr>
      <vt:lpstr>Italy</vt:lpstr>
      <vt:lpstr>Germany</vt:lpstr>
      <vt:lpstr>Russia</vt:lpstr>
      <vt:lpstr>Spain</vt:lpstr>
      <vt:lpstr>United Kingdom</vt:lpstr>
      <vt:lpstr>France</vt:lpstr>
      <vt:lpstr>Arc de triomphe</vt:lpstr>
      <vt:lpstr>Eiffel Tower</vt:lpstr>
      <vt:lpstr>PowerPoint Presentation</vt:lpstr>
      <vt:lpstr>What language do people speak in France?</vt:lpstr>
      <vt:lpstr>Sally and Sam taste French food</vt:lpstr>
      <vt:lpstr>The French flag</vt:lpstr>
      <vt:lpstr>Does France have a king?</vt:lpstr>
      <vt:lpstr>Palace of Versailles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need when you leave the country?</dc:title>
  <dc:creator>Jenny Shorten</dc:creator>
  <cp:lastModifiedBy>Jenny Shorten</cp:lastModifiedBy>
  <cp:revision>12</cp:revision>
  <dcterms:created xsi:type="dcterms:W3CDTF">2014-06-26T03:21:02Z</dcterms:created>
  <dcterms:modified xsi:type="dcterms:W3CDTF">2014-06-26T05:59:36Z</dcterms:modified>
</cp:coreProperties>
</file>