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56F952-3B68-4E8A-9352-7EFC747D7E9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8DFCAC-FEB6-48E9-8309-08700837C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6F952-3B68-4E8A-9352-7EFC747D7E9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FCAC-FEB6-48E9-8309-08700837C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6F952-3B68-4E8A-9352-7EFC747D7E9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FCAC-FEB6-48E9-8309-08700837C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6F952-3B68-4E8A-9352-7EFC747D7E9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FCAC-FEB6-48E9-8309-08700837CC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6F952-3B68-4E8A-9352-7EFC747D7E9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FCAC-FEB6-48E9-8309-08700837CC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6F952-3B68-4E8A-9352-7EFC747D7E9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FCAC-FEB6-48E9-8309-08700837CC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6F952-3B68-4E8A-9352-7EFC747D7E9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FCAC-FEB6-48E9-8309-08700837CC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6F952-3B68-4E8A-9352-7EFC747D7E9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FCAC-FEB6-48E9-8309-08700837CC6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6F952-3B68-4E8A-9352-7EFC747D7E9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FCAC-FEB6-48E9-8309-08700837C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B56F952-3B68-4E8A-9352-7EFC747D7E9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FCAC-FEB6-48E9-8309-08700837CC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56F952-3B68-4E8A-9352-7EFC747D7E9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8DFCAC-FEB6-48E9-8309-08700837CC6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56F952-3B68-4E8A-9352-7EFC747D7E9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8DFCAC-FEB6-48E9-8309-08700837CC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Nelson Mandela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Long Walk to Freedom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2.cdn.turner.com/cnn/dam/assets/130625113417-03-mandela-homepage-carousel-horizontal-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12304"/>
            <a:ext cx="8406540" cy="47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6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enopalo.files.wordpress.com/2013/08/aparthe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67677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ache.boston.com/resize/bonzai-fba/Globe_Photo/2008/08/01/1217568387_8628/499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73" y="3657600"/>
            <a:ext cx="47529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espressostalinist.files.wordpress.com/2011/01/apartheid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685800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radiofreethinker.files.wordpress.com/2012/07/baha-apartheid-sign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45" y="3905250"/>
            <a:ext cx="33337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outhafricainthemaking.co.za/sites/default/files/pictures/squire-ear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8001000" cy="437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4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dn.citylab.com/media/img/citylab/legacy/2013/12/09/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7683500" cy="586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logs.dunyanews.tv/wp-content/uploads/2013/07/aq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610600" cy="418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5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oogle.com/url?sa=i&amp;source=images&amp;cd=&amp;docid=oUMxccNPIZBz7M&amp;tbnid=a_EsEaddn9Z-aM&amp;ved=0CAUQjBw&amp;url=http%3A%2F%2Fdastenras.files.wordpress.com%2F2011%2F03%2Fpolice-violence.jpg%3Fw%3D490&amp;ei=CESuU6-zIJGYyASYxoDQDg&amp;psig=AFQjCNG1CB-wyavgIMGFf925AB01I7TSQA&amp;ust=14040160086246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919383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1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jacarandafm.com/media/uploads/2013/06/12/nelson_mand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4769161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cdn.24.co.za/files/Cms/General/d/2211/75fbbc484a984376bac222f5b173ce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86025"/>
            <a:ext cx="28575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9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edia-1.web.britannica.com/eb-media/35/95935-004-2373BD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210985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atimesphoto.files.wordpress.com/2011/06/nelson-mandela1990-1_ke73rl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13435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1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en/0/05/Invictus-po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4514"/>
            <a:ext cx="4381500" cy="64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QUExQSFhUXFRgVGBUYGBQWFxgaGhkWFxgYFxggHiggGhwlHBgVITEhJSkrLi4uGB8zODMsNygtLisBCgoKDg0OGxAQGiwkICQwLSwuNTQ4LCwyNDAsMiwvLCwsLSwsLywvLCwvMiwsLCwsLCwvLC8wLC8sLCwsLC8sLP/AABEIAK0BIwMBEQACEQEDEQH/xAAaAAACAwEBAAAAAAAAAAAAAAAAAwIEBQEG/8QAOhAAAQMCBAIJBAEEAAYDAAAAAQACEQMhBBIxQVFhBRMiMnGBkaGxFFJi4cFC0fDxBhUjM5LSU4LC/8QAGwEAAQUBAQAAAAAAAAAAAAAAAAEDBAUGAgf/xAA3EQABAwIEBAQFBAIBBQEAAAABAAIRAwQSITFBBVFhcROBwfAikaGx0RQy4fEGI0IVM1JickP/2gAMAwEAAhEDEQA/ANajSblb2W6DYcFogBCxhJlT6pv2t9AiAkko6pv2t9AiAiSjqm/a30CICJKOqb9rfQIgIkrrKANgG+eUfKbq1GUxLvsT9k5TpvqGG/ePun4XANqB0ZQ4CQDlh3IbzqoV5em2qtDmyw6kajqdoUy1tBcU3FrocNOR9ZV/ocFjgD1Ya9vWSW5ptJvIgwDPNqpuLso1aeOmDLDgI0iJjYyDt3Vpw19VjsDyIcMYOszE9uq0cJTa95IptyFwcCCJa4ZhmI1AcAR/tU9b/WwAu+ICDlsYIHUjUz6K1pnE4mMtu/Pp5eqz+nA7PkOSDJDWiOzYjNbW0q34O22ZTNxUB+GNeeen8qs4o6u54o0z+6fllr/CrYbBhsyGyY2Cbvr39S4ECAEtpa+A0gmZTupb9rfQKDKlo6lv2t9AiUI6lv2t9AiULlSmwAktbEcAu2Nc5wa3UmFy5wa0uOgWU2kNw2fALb06bWNDQNFkqlRz3FxJzXeqb9rfQLuAuJKOqb9rfQJYCJK1+jMJQe1tmh5a4GBOUsIOfke6fMwRosff1bmnWdMlocCJ3mfh7ahaqzp0XUmxAcW7dIz+xVPFYolgpkMIBnMAZduJJvvPppCt7Hh9FtT9Q2ZzEGPhOh0y6fmVVXl9WczwXRGRkTmNRr8/wqnVN+1voFcQFVSVFzWj+kegS4QjEVwBv2i/IIwhGI81zsfaPQIwhGI81JjWn+kegRARiKl1Tftb6BJARJU6DWtJloINjYeyrL+wNcYqeTvurGyvvC+GpmPsuOw4ABIZfaBI/SWzusVQ0MOTRE9sjPnoi6t8LBWn9xmO+Y/lR6pv2t9ArKAq6Sjqm/a30CICJKOqb9rfQIgIko6pv2t9AiAiSjqm/a30CICJKOqb9rfQIgIko6pv2t9AiAiSjqm/a30CICJKzcZSbnNhtsOATbgJT7CYWjTHZHgPhOjRMO1RkPFLKRdyG1/89UIXGsPFCFYw9LM4NkCdSTAA3PPwUW7uRb0i8ieQ5nYKRa25r1AwefQJrxlksBLHDKHuHGJuNDMjhY81XU3ivAuDFRvxFo5CYEZzz55jmrCow0P+wPgd8MnmYkzlHLlkktYc0DvB0TMQRwO0QTKlVrqhgxVDLXCY17/ORkVGo21Yuw0xDmkiffY5hNfQOWCRmYXSwntNAIFrwRJ23KYbd0mVceEhrwIOxJ55SCOp0Tzrao+ngxAuZMjcAcjOY0213Wr0fiKNMCKoDiAD2CGSNyNZgxMxuqG8tryu9znUnQCd5MHadwDpAnaVcW1e1osa0VGzl0EjfoT36rFxFUuc5xMkkmQXcf6ZuBwC1FK1Y21FINGgyMaxvG/MhZ6pcONwahcddRynaduit0KoGrwSb3gEWFtVlqlJ5JLWEAd/VaFtRoiXa9lYUdPJDqLptUcL6Q0+VwlkckKVGmRq8u8Q0fAQSEIxRhhkE+CcoAmo0AgdSm6pAYSRPRZjdFtqWLAMWvn65rKVcOM4dPL0yUl2m0IQu4bpVjGvEmXNgd4C9jIi9piVWXlqK9alUnJpz+4+uo3Vna13UaNRkZkZfb7bpdTHB2UEjsjKLEW8d9/VSqNGnSc9zSfiMnv0Uaq+pUa0ED4RH9++akpKirqEIQhda0m+3E2Hqode+pU8gcTpiBmVLo2dSpmfhGsnRcUxREIQol0RouHPa3UhdtYXSQCnjDEsBAvw5bf3VI7igbcYf/zGX86T0hW44cTRk/vPuNUt7CDBVtb3VO4biYVWV7d9F0PXFITC4iYSjNAKQEHMIIIyK6lSIQhCEIQhZuM758vgJp2qfZor9Hut8B8JwaJk6qaVIhCEIQreB6OdWD8sdkaHeZgDbZVt/wATZZuYHgnF9I6KfZ2Drpri0xHvVNfXfSzU6gB0OXslriby4xJ8o0UCnZUbstuLZxbz1kRs2MhlzkQpz7yrbA0bhody5HqZ1z7ZpFau97muIubNgEAwdBxvM+KmU7O0o0X0sWQzMwYJGumRjRRX3VzVqsqYczpEiYOmuYnVWMJnbmqGkHZXOLyTlPaF2kHhrA0nS6r7htu8NoMrEB4bhEE6GAcuec/PRTqL6zC6s+kCWk4jIGokjyy36apoxTQ0tbhozMndxv2WkAg2nTimjaPc8PqXY+ExryzI1Gca8l2LljWlrLc/EJ0Hl5cvssktIsQQeBsVqGva8YmmR0Wdc1zTDhB6ri6XKv4J8tjhby2/zksjxOgKNcxoc/nqtNYVjVoidRkrCr1NQhCTiqkNIm8WuAdr+SdosxOGWU+x5rh7oBWc0LbsBDQCsk8guJC6ulwhCEIQhCEIQhCENIm9wLkcdgPUhV/EKrw1tOmficY8t1OsabC41H/taJ89l2o8uMn9DwT1paU7ZkN13PP+Oiaubl9d0u02HvdRUpRlOjSJI1gm5v7FV97eso03YHDFy/hTrS1dVeMbThWkymBoAFlKlR9Q4nkkrRMY1ghogLrnAXOi5a0uMNEldEgCSs2tVzmYMRaxuOK0nDRSt2uDniTE5jXPL3rtkqPiHiViMLTAnbtn7/qCtnVWNIDiASqxtN7gS0EwucORlJVpiowsO+XzS0qhY4OGy652a5A12EaEz7kqvtLSlTLgx5xDI9OR+mWvop11dVHhpcwYTmOvvdCsabXNaA4yeeigPLS6WiBy1Qu1whCEIQs3Gd8+XwE07VPs0V6key3wHwu3PaxuJxgBcNpuqPwMEkpzqThq0jyUWnxC3qGA8eeSm1uE3lIYnUzHTPXtn6dVCVMVdoYQhC0ujek+qp1AB2jdrtRMRccBr5qj4jwt13cMqYvhGR7Tt1P0VvZcQbbUHsj4tR3jfTIZd1q4VlGsxodlLoFswL9i4nmYvvCz1Y3dnUcWy0aaEDeI6Db6c1e0/wBNdMbMO+RO2vXn9VR6XwvVGk4NDg1oabHLLTaSNCRF+W+itOF1W3TK1Euwlxkc89e46ddtVXcRY63fTqhuINEdMojsevTyScY4upuqNGWk+rdgmdGyTtct9fFO2dJtK4FB+dVrMjtOZgb5A/KctE3dVDUoGq3Km5+Y3jIZ9yPt1W5RoCp1pEgVA2HdmQMsQNdInhf1zj6hpljTqycs+c56a6HfL5XjWB4cf/L8R/KodL9EkjPTJdDe1JLnOiII424K34VxcUT4VUQCctABOvkqziPDDVHiUzmB3nl5rAWvBBEhZgggwUzDVsp01geHP3CpuMUcYDpAgHuf6CtuF1MMtg5x2H9rSWbV4hCFmYstc4kRmBA15wdtf4Vxw1j2va6MifuPtz6quvnNNNzZzj35qC0yzqEIQhCEIXabS4w0F3gCeaj1ruhRMVHAKRStK1USxpK4RGvon2uDgHNMgphzS0wRBQlSIzCI3zAzxsRbw/lVpY8XoqOHwxA1y78t1YBzTaYGnOZIyz7c9kNEkDiYUy4q+FSdUiYCi0KXiVAzmnVsPLiGiIiw4HU+Nln6F8+nQBJmcWZ55Zdt+/LVXdW0ZUqnLTDl0z/rsFZw9iW65YjjedVAuHeJFWIxTPcQplEYP9c6fZPUZPKLmAxOyUEjRJCkkSqLGAaADwXT6j3/ALiT3zXLWNb+0QqAwz72HhpPhyWjHF6NMNaATkP5nsqQ8NqPc5xIGZ/hPp4MQJ13MqsfxSv4hcx2WwMaKe3h9HAGubn5pD8O4GIlXFDi1B1MGoYO+R+kTkqutw2qHkUxI8vWEohWTHte0OaZBUBzS0lrtQhdLlc/zdN03l0y0jvGfXIpx7A2IcD81nYzvny+Akdqu2aLZ6KLABJ7UCJjhsqHjHjmAR8G0evotT/jv6UYiD/s0Mxp/wCvTSevkrOKxwYYhvm4N+fAqlDZWmc+FZwtNtQszNaQSOB34hJ41SkCWOIKYuqNOrSONoP1Whh+gaTXEnM4WgHQayOYPNJccXua7QHGO2Xn397BUtDhtCiZaPnn5J9bo2h2nOY0SLkmANBa9tNv5TFK+umw1jzlp9T56nWU5UtLd0l7Rn/A8tAktw9WkctLtsjR7gMpnaBMeMp91e3uZqXBwvn/AIiZy3l0A9oTQpVqEMo5t6mI7Q0k+aqYnDYirTElsOMlt2lpEiOBHIz56qVaXFjb18Tgfh0Igg8jBzB6iOw0TF1Ru61LC0jPWZBHMSNvn3Knhei3Oa9rwGtLWgNBJAeBd4v/AL3hNVeIhtRlWmZcCTJiYJyacs/SYGScZZSx1N4hpAy6jUjl6xJzVWtgOroVSRB6zs3g5Q4AGd51jzU+lei7vaQ1GGHZZEwScto0nbsob7Y21pUIy+IkZ6CRGe/ON+6b/wAO4sgimTmBBcNZaQTIPI6+YTfG7MCawEQQNodkMx15/wALvhV0SBSJmQTvlnofRVOmejnU3F2rXEkETbkeHDyVjwXiNKpTFA5OHbPt15j7qDxWyqNqGsMwfp3/ACs6nTLiAPO+w4c1M4m9lOljIk5gdJCi8Oa51TCDAyJ6wVqrJrRpWIrZRxPDTxUm1tXXL8De6YuLhtBmJyo1qpdrAGsc+PMrS2XDmW/xEy7n+FQ3V86uMIED3qlqwUFdQhCEJlCgXEEiWAw68TvE66T/AIVUcWuzSb4bDDnDzjn6dfJWvDLZtRxqOEgffl69Fr0H/wDTyDIABIgAC8wTxWRqz4mIkmVr7VrXMMCIy6LPOFaZy2PCeW42Vzb8Sr0SMRxN6+hVBXsKNWYEHp+FUyGY3mI5338lfPvG4Q7RrmkzuIjQbnNU7LR2IjUggRsZ58grDcCd3D0VW7jRghre0/cx9lPbwpsgl3y9E36QQIMOG/PmFCF++XA5sP8Ax5Dpyjbbophs2ZEfuG/PvzndczEucWGYAnSCZ09JXEAUGh41Lo10gZ/MfddyTVOHkJ+uXy9FaUNSEIQhCEIQhCEIQhCEIQlOw7TMjXxUht3XaA1rzAyTDrak4yWiVxmGaBETzOvqldd1S7EHEaaTsIQLemG4SJ11jfNVMTQy32+FeWPFBU+Ctkeex/BVRd8OLPipZjlv5c1kYzvny+ArR2qgt0Wx0aZDBkaYAl0XFvlUHEaDKZc41TLo+HP656DOFq+D3NStgYKAhsguy+ggZnKYPUq5WY8mwZAIPecDA42vvZUohaUhxVvAzmZmABzDQkjXwCbq/tK4qz4ZlehVcq5U+kOjm1suaxBmRExwnUeSlWt5UtySzce8tOmaYr27KwAdtn7365JoqU6bcstaGgCCdJ014+6aIqVXYoJJk/n3snAWMEaAewnppdqvjsSKbS52mliAfK49rp+3oPr1Axmp959E1WrNpML36BeWxlVlQF/b6yTrcZQABmPExrx14rYWdvcWtUMhuCO2ZknD25HbTPJZq6r0LmkXSQ755DIT36b9An9C49lN4BaW5mwXF286xYBqY4vZXFxTLg4Owkw0DOPqSdE7w26o0XhpbhkCSTlP2A1+y50zUAcWsccrzncw7HiDwdrZHBaIeA+ozNggHmDOvVunSc0cWqlksY7J2ZHKI06HXyy3Wax0EEe+l7GVb39DxqDhGYzHl7hVllV8OsDscj5rRxD8rSd9vHZZK3pGrUawbn+1pK1QU2Fx2WZC2tKjTpCGCFlKlZ9Qy8youc0FpeYbN7xsf4lMXtN76X+sw4Zjv75ypNhUYyt/sEtOR3y98oKfXxVJ8CkG2kyNedvHjwUDhdrcU3GpXfJIiJnzJ/CsOL3VvUa2nQZABmYjbQD88ktXSokqlTquIa0Mc46ASJ/smK9cUGGpUIACkUaPjPDGAyey0sbSytFIyN6h8YzAQTrDWrIvrPu65qAZnJo6DT1JWmZTZa0gwnTMnqpYVzpkT2zAHBouXRwi1uKTiAosDaLQMTf3HqdvL3upnCm1jirOPwujCOnPz97KFejOUAgESOcCAY8P5Ttndii12JsgxrmJ7dee3VQLy1L3iDEE6ZH30TqNING0xBMRKjVapqOLj796J2mwMaAExNrtCELgCCSdUi6hKoVc0dnLM7yBHlulEboUaRf/AFBo8CT8gIMbITUiEIQhCEIQhCFwlEGJSIcYGw8dEoEmEFZoruBJEX22nSfYLS/9Lo1aLcJIMDPprmPNUX/UatOq7EJHL+VkYx3bOu2x4BT24WNDWggDbNRnBzjiJBJ3kfx9lr9H4gsaJkggG0Wsq6/4a+sfEZr8vXlkrnhXGadsPBqAhvPXvkBpOfTqrGLxndA37R2PEeGxVbZ8PNUuDjBGQ+cEjnGnKd1ccQ4s2g1jmiQczttLQeU684Gmahh8e9kaOIMgkekwrCvwOm8fA6Pfvmqan/kdXDhqtnroftB+nqvR9FdMsruc0DK4AHKTNrSR4E/Cyl3Y1LYw/wB+wrqjXp1mhzDMrTUNOqocG1rjUDS54ENlxMcgSban1Kki4eWeCTDZkwPvGvQJk0Wh/iRLvenJWaZMDMADuAZHrAUd0TknhMZrC/4pa7sH+gSP/sdLeAK0v+Nuph72n9x07DX0VDx1r8DSP2jXvt6rz61hAIgrNgkGQvV4LDtqYZjXQ7s2idQTHC409dlgbutUt799RktMnlv8xn5rZ21JlazYx+YgfT6rz1Xo6oxmdzSO1l/sfCZH+1qrfitCtceFT3Ez15d4Wdr8OrUqHiP2MeXP57KsrVVq7nMZZta3h/g9FCZw+iysKzRBz+qmOvaj6Rpuz0z7LimqGuIQl1KoGzj4CUhMLoNndTpy4EgEARMiImYt5H0TRuKYeKZMOOidFvULS8CQNYWh0NXaypmeYAab3nawj/LKr43a1a9JopCTP33U/hNxTovcahgR9l3pLE9YC+IzEW4Rb/8AKquH0H0bprMpbPaOfyOSsr2qyrQLs4Pznl89VVbinNb2QJENm8wSdJMak8PaU/xG2t21y5+I4pOwE77E8v5T/Dri4fagNLRhjmTGcbgDfn2CdhZJEteImHHLaY7NnE/68FAqVJ0gDKQOm/fshtONTOv12VtMJxCEIQhCEIQhCEIQhCEIQhCEKvUxYBiJVjb8LrVmYxAB0lQa/EKVJ+AyT0SauLJEAEf5sp1vwnwquOqQWjPz69AolbiWOnhpAhxy/rqoZiyOJG+gE6eOqGW9K8e7BkwHaJJ9Byy5pX16lqxuPNxG+35PPPkoVKhdr+lZ2tjSt5LdeZ17KuuLypXydpyUFMUVZ2M758vgJt2qfZorlIEtbtYfwkLC8QTA6fn8R3Q2oKbpABPM5j5c+8jomwu2ta0QBCbe9zzLiTOa6ulwuUnFlRlQZgWm8alu481A4hZi4plsZ5/x9VY2F4bd2enuY6xn5L3tOoHAOBkESDyXnrmlji1wgjIrYtcHAOGhSX4JpM9qdbPeNwdAY2/hKHkJYXTFKnYOLWgmJLjGupN/MoAL3RzSE4QjDVRVYHFusgtMGCCQR8rqqw0n4QeWY+YXLHB7Zj5rF6c6JY1jqjMw0lo7ok3PEeRstDwni1Z9VtCqZBynfoJ/OfVUnEuG0m03VqYgjONuuXsLW6KoNZSYGyRAdJMm91SX1Z9au5z4mYy6ZK2taTaVJrWafnNNxdAPY5rgSCNAYPKDxTNCs6jUFRhghO1abajCx2hXjsdhTSflMaA2M2M8hey3/Dr0XdHHEEGD/Gqxl9afpquCZBzH8pCnqEhCEIQqbmsJvTdue6ddT8puGzongXgfu+q2ehsMHZqQ7tSnLoMBsTlsIvJFt1m725yF0QAWuhojUb5+oGXdX1tQzNuCTiEuPI7ZehP0WSzBFr8rhT7Jk6wCDuZjy3VldXVH9PJ0eDEaqNY2tZ10Gt1YRM6ZeXy+sK/SwRywXAtFxlBde405bqrHE6dJ2MU5ccszsIy08vr0VvV4JUf8JqANzOQ3J3k+f06q3WYDSa3Ix0QZJLZaZIBB0Mj2VWXmpWdVOUkmOqtbe28NgpkyAI5ZJeFa4W6sMFzIOt4BAgT4pSQd1ArMwPICspE0uAoQuU5dyEnnyQclPoWONoc4wEEOG0jjN48I1RklqcPcCS05fVSQq9CEJdSqAOJ2A1J4LtjMR5Dc8ly84ds+SkyYE6xfxXLok4dEomM07qHZc8dnjbjGmuqbxtxYd13gMSq9cEtOUwVIouY14LxI9+4TNQOLSGmCs1zSCQdrfB/kLXWt2y4EtEaeo9Fmrm1dQPxGZn0/KnQPab4rjiQJtXx7zC6sCBcNn3kVzEVMxkeA8PBc8OtDb0vi1OZ/C6vrkVqmWg9yoKwUFczBJISwVm4w9s2O3wE0456KRTEt1WjR7rfAfCdGijnVTSpEIQhCFpdEY2o3stIygaEEj51/vvCy3GrKk1weBm6f58j9OxWu4C99wCxx/bHyMx8o81qf8yqfh6H/ANlRfp2dffktF+lbzR/zKp+Ho7/2Sfp2dffkl/St5qDOkHMFmNOnZHZ5aknaPRd+A17hidHU5/QJqpbYGEsEnlln84R0f041+ZtbIx0x+Jm0HUAi2p3T9xw0tAfbS4RJygjr1HaYVUy5c0llwA0zGoI7dDGxg7wtavWDASYsJiQJ8FVtaXGFM7LzvSeLqDK5r33BLgCAG3AjKO6OZJlaHhtO1dLazBlpkSXc89+wAVRxL9TSd/rd30gcv7MrOrvYQ3KHBwHacSIcbkkDXUnVX9rRuaVZ2PDgOkbbAbZACFRXFW3qUm4ZxDnvudzmSZSVYqAhCEIQhCFKk8g2JbzFiod9TLqRIaHRnB/Gk91Ls3htSC4icsvzrHZWqQGY3AaLEumHGMziTBm1vEclkKtQu+J2vT6ABbCycaTg1unz9lPpYnVobTEXJ/qaI4g+0FMvZIDjOenX3zUw1SavIDXMemimOkYBb2pkHNmyZhwFtoPPVceBOf8AK6qtLhjB7KzXx+HazM51SoNADOtrAgADbfmnBZXLX4SA3KTpp237RKrTdUXNkHFnG+vvfRZdTG0474OmkyeQhPU6T3uDWjMrhr2MOKp+0ap9Ksx82FuIGnLlZOXFrVoEB2p5Z+XdWtte2100vaMm8xGXMTt7KjTzkSxzMsmJaZ1PNNVGGm7C8EEKTQe2pTDqRGE6Qptc8GHFptMNaQfXMucIIkLvEQYKt4XAdZdvZEkFwjXWI3290zUrYMlFumUjlGa5VoATYktkEAm/umvEdzQ2jSLQQ1JfVnWlVny+Zj/SUS3RwXT6bH/uan0sOCR3nH7ZAOnIRrGqDVcmH2tNrVt9SCzLEDLEbi3HiFFxEOxJuBELDx9AUz3gRc8wOfD+VPouNWABn69FDqtFPMnJYVR8knmT8f2W0tLY0cidGgdNXE/dZa6r+KJA1cT10AHzhc1U3IqHmF1KkQhCEIWbjO+fL4Cadqn2aK/R7rfAfCcGiZOqmlSIQhCEK30a4ZiOIEeUqh44wkMdsJ+sLVf4vUaHVGHUwR5TP3V87e6zy1+aqVK9QOIgRMd151Bi48PcLoALgudK5RxDy4CGxO7ajbeYjSUEBAc4n+04YeCCDBzF0wDrOk233lOmvORGUBvLTn/EKK+ya5sT/wAi6cic50+cb5JGKxGWWtJLt3OLiRaxk6+qm2Fk65djdAaI2EHpAjzVdxPiFOwp+FTBLnTuZHWTPkqU2jbWOdhPsPRahtNjTLQAYjy5LEOqveIc4nfz5pcu4BOZJtdBPJGSFNIhcQhJ613/AMZ8nNXMnknMLf8Ay+63+j6LX0hNJpef6u0ABAJc907cv5WMvr24bcPaKhiSI+kALVWdpQdRY4sEwM/VZVeoDIbLWaAG9uMfx5XV9b8OFKiXObieJI7xkM8tdyOsKmq35qVgGuwsJAPaczlnpsD5qJqANt2TESIAdoL84i64fZMFTwcnMJmJzYeY6HkRyUmnfvLPHMte0RMfC8TodMxzB0nRNxFbN2KZEuHeMbi0iNeyL84ndVNK2cwGtU/4EAjt6K0q3QAbSpzD2yDtn6pIw5bMmo4z9nZ8RG39lOHGHF2bQQdpz+30hVh4W3CMLoPvafVWq1N2WBLjAm02EnjIPzAVW24FO4FVgwich6TyP0VvStW16BpVDnGZ/hK6OxbwDIERoIdZwIMWvvqNwp3F6DWVQ8CCc9dx6qHwy7qVbc0f3BvTbr0WnhqrXi2RsbQQbNvAkAzcxr4qlqF4dicSZ95q3ta2CGtyAyjbySadOo+crogFxkZrX0DbEjx4Lo1Gt1HvzTj6twHawPL+Vo4bFuDWjO21v+zWM38lFc0Ekx9QuC4nNa1WiHAT6i3oo4MLppIMhIOAE94x5T5FdY+icFZ6fTphjTrGpOp/zwSZuMJtzplxWRW/4jbHYbJm0kDs/dz8PhWtTg9akA6oQBv35eW5+6hW19SuH4GzOZ8h+dhK87iMbUe4lzT2nSbsgbD0AH7K1Vlw6lbhpDZcBrPPUhZq9vXV3OEw2dIzy0B9eqZiquVrabjT0FTbMMw3JvoBpySWradWq+vJmS3XIgbgDXcZzmElwajKbKIAiAdMwTqCdj8koFWarl1CEIQhCFm4zvny+Amnap9miv0e63wHwnBomTqppUiEIQhC61xBkahNV6La1MsfoU/bXD7eqKtPUe4Kv4fGZoBF+X7WSu7J1Bx5CPrp6hbqz41SrtGIQT6aqw2qPA8DChQrKlcU6mhXX1ANSAlDHESAnHVGNMOIBSzimwSDMbbqQ2zrGo1jmlsmM9FDfxG3FJ1Rjg7CCYBBOSy6j8zi46n08lrbW2bb08DTKwF9evvKvivAGw7LikqGhCFBzTxSoQ1p4yhCmkQl1XOEQARvJj+EhnZdDDuVdwVBxEEGDcgPOXaxHhN1k7ziRNUvZAjIZAnfOSPstVY8Mlga6SNTmQO2RzWu2ixsHKIBB0GgMlUrq9V5+JxM9StB+npsZDGgeQWDiejXa5nPbMxDbiZuI4c1qrPiVEtayp8MADPMfOFmb3g1yyalMYpJMCQR5Tn5Z9EjE4HqyCBTbInS9teHL0XbOKWzzmMPlIPyXFbgt3SaM8XYwR0z99lPDMcT2yHAiBEgSYFrnjPooN7cW72AUYnfKIjT5+imcOtq9KrNYE6gSZknPPlHbdb1LKxh2a25c94nh3YtMjQnQcFQua97oiSeSuMXhPxVMgo06gBLg6lkN5Gp85g3lcvxH4XTIyz26RspLMP7mxBz79VVrOykmWQCQQddTYXgbKSzNoXOKlSl+XXmu4B5c4uaCDE5haSduMbeS5r5CFEo/wC+o57h75Lep4+IF3NDRLm9p075m97zhQjT8kEEHMJj8dBIyVDEQQAQ60mLza8+CQMymQkldpYYWdNUaGC4+hGiQu2yRCtLhKvFdL0orPm8GxdBsYMRpC3fDW07ixa2InIx0P3O6yV7UqW16XgzGYnqPRIw2SmQ5rGF1+0QbEm4jQ6AzCddZVKstc4tZoANwN51zXH61jIcBiecyTsTyGmSjiDncXPhzjqSB4fCm0LenQpimwZBQqtepVeXuOZUS4BPJlc6wJYQppEIQhZuM758vgJp2qfZor9LujwHwnBomTqpApURC6hIhCEIQucxqo9xQFUZifUHUfg7GFIoVzTMewdj+RuJVqnWcZPeboWixFtW8Ry1WVvLX9PUwT1HbqtHaXIrMxjI+qRV7zuM+fL2haTh+Flq0jSJPqqPiL31rpxdmZj8QoyQY8jM+67rYK1MFskSCCOh6pLUvoVTJAyLSHTmHDTIFRmIlP06rKn7T35juNQmK1CpS/eIB05HsdD5KScTCEIQhCXVDrZS0cZBP8+KQzsum4d1EB/Fnof7pPiS/ByK0OhcA+o4FwaWzEhrheATe40n1Cz/ABq9dSHhAwYk9do7c1o+C2lJzXV3CYyAOfmtbH4cNOS5bAOpnU3kRuNFmmS8Yt1qKILmpNKgxokF2kSXOPDYnW3DiuSXExC6OFgklIezPA7QiT2THL+dLqUXBuZXNO5ZVMCcl11QtjLBMHvZjw4bzGq4c3EF3WqtYBJSMU8ntOG2VwGYWPO1/BTbGkKgdROpzaeo27EfVVN3eCk9lZpkaOHQ79wfpKRVIa50AHWJ687DUQQfEJoTl/Ct3AZiJB7qRwxYbdUGiSC8NjkDaf8ASk1bmjWANSmcRyJBg9CBpPfVVAsbm3cRSqDAM2g5jqCdY5QclXOLL3hzm0yNbEmLDym2t1Zf9Fa1hFN5nr6qjqcZL3y9sdltYesAyQC68HLczE342iVma9J7Hw8R3+S1ltUpup/6yD2UXkZC/tUzB5ET+40RSa97xTb8U7Luq9jaZe/IDmqQxRc0ZZu8XJM37Wu258dtVKqWrqT4qCMpVa66pPZFAyJzPbutyj0o0uJNQ5QbgtAEEDfUwSBI4KD+neSGtbJOieJws8R2TeuSZienKTe6c5i0aeZUy24LdVjm3COZ/Gqr6/FLelvJ6fnReUxuIc55dBdmuTIEHgAdhYLZ2tLwKQptbAGQ/J6nXzWXuKgrVPELszr+B0GijTcSLiDwsfhSQoxAByUkqRcIQhcyjgEqFJIhCELNxnfPl8BNO1T7NFfo91vgPhODRMnVSLUoAGaCSciodUOaWUkKTGwIQhSSIQhCX1z2nst88wE+IUa4tqdcQ9s/dSaFd1LNro6aprMWS4F7BFiXAibX/SrKnC6raRZReexOX0/GasqPEKJqh1ZkxyGf1/KVimEAOa5xkkEBoMHWb3hPWdasKn6d7YwtHXp76ovaFsaQuKT8WJ2c5czHl9kmhWcDpUM8GRqeRUmv4EYa+muf9/0olAV5xW+umX9f2rB9+H6UppbALTkes/JQ3B2IhwzGuUfPzUl2m0IQl1KzWxmIE8UhcBqumtLtAkVsSNn04NiDPPguC8bEJxtM7gq//wAOunO1tOnUgh0NkxtOsi0f5Cy3GgPFBJgRHqtLwn/tweec6j+FrvodYYH/AE8uuUloFz3pnfbkqkOFMSc5WjbhptyMyqhw+YRcxAzNdrE3zT2p4pw1A1Q6zateCGxH16owNOZAfUsO9mBJ2PwDwXFZ2QOXZdWtItcZ1jouYlh7QIdUuAe6DAEjgNV1SiJGSYvHE1I5JNHDA6MLdiCZkbkQTF4TwqOYQ5pzGibo24rnA4SN0l9Z7OwXER9rS47aHZWD6Qu3mtTAAOsnIH3noo/6itYMFs90xpAzI27Rpqq7sU4gtLHkbyGyTz0+IVnZ8Po0yKv7jsdvIeqqLziVeo00sWEb6z5nl0UqbANABN7ABWwAVMSTqVp9EVblvG4+D/CzX+Q25+GuP/k/ceq1P+N3I+Ogf/ofY+ipdIvNQ3c4AExlMcR5qy4bYU6NFrx+5wBJ7jTsqzifEates5hjC0kAbZHXv9vnNNrnNMta5xBMFxEC3uNtDqU9d2guGwZyn32Ue1ujRMiM4991uY3EU6wgWcSSSJsCTseQHLXyylJtxZPbUI2y6yPYjVanxKN4x1E5jQ9CDr68ljObUJk1ASd8vjz8PRbOlTwsDW5DlCx1V4c8l2Z5zqouqkmGwDrcSHJuk5wc5pOZMjtsE5UY3A1wGUQe/PqugVOLPR391I+LomP9fVOXSbXHA7JUKOV3EIyQppELqELNxnfPl8BNO1T7NFfo91vgPhODRMnVSSpF1CEIQhCEIQuEIQq9XDjUBnPNN/NcFo2Trah0JPkusa5oIhoBMkAm5FhqI0TT6DXGSM+YkH58uadZcObkD5EAj5c+SvYaq4NB6p+uaZp+RufD0WUvHNqVnQ7LQa6cu2q0tpipMBIE75b8yOe/dadHCGpm1zOBJDi6Bcf03g6EeKrBU8J4c06HIj8q4e4VKUOH7gcv4WVU6GqEHJ1tpPaBiLnvRe0+y0VHjWYbU6CQfrH39hZ2vwlgZjp655R9J9+qqNzx/Rpxdy5cJWi+JZ34DzUmF83DY5Ez8cUoxboOGMpUHUw25e/XikIjdKHE5ABJbiCDmaSRc3cQImLjL4enJRbiiyuwsdp76KVQqOovDm6++qvV+ks4J1ki83kkzeJ/0qZvBXRGMfJW44uxtTFgPPUckU8WSHNexxHaMTDTewN7hdVeCHI03Z7z6Jylx8CRUbltHr/C08E67nPLidgBAjQA8DpoY1VBUaIACuqfjF5kRKli8U0QIOa0mey1t/xgCZ8zolp0yN8l3VtCd8/eqj1DnGQ4tAEm4Fr3vaNr8UpqNGSSg11A/FoeXT0VKviQx3/czuktyhzJMWOgGhB9SplrbOuHBrRHXkonEL6m1pJGfX+PfRVG1STdrhO5jx4rYMAYA0CAMlin/ES4mSU1OJpRc5wgt18Y2Kbq021G4XAEdU7RqOpuxNcQeYS8zpjI0Cw73IA2jxSU2OYMJz116mfou61RlR2IZZDIDLIR9dSufTM39Zdb3SVRhaS1s9Jj5JaBxvDXOwzvE59enM/QqdbsGAw3uQCAONgTppy/iDY1vEloEhp+E7wec/8AIaHf7mfxG2NGHOOEuHxDbKNI1adRt55BmHY54JLS0AE3LZOugnkNY19G7nirGkU6cEmNdB5j0035J6z4JVeDUqyAAT1Md/XXtmlmNbf2HJT3tYXh+KMOv89lWM8QU8OAw7QwdTy7qakqIuFwG4RKWCuyhIuoQhCEIQs3Gd8+XwE07VPs0V+j3W+A+E4NEydVJKkQhCi5kndKhDacblEoU0iEIQovaCIIkf4UETqlBIMhQZh2Ag5QCCDMAnWZ5pivSxUnNaMyCpNtWw1mF7jhBBO/0W/Sw3WmzgC4HtWiPDfX5WEcfCGmi9CuGU3MDtZ0PvZb1bDNdGZsxxlQA4jRRoSndH0ogsaJtwmREei6FR8yCkLQk1uhqL/6Yi3ZMHz4n+6nW/FruhkHSOufy5eShVuHW9bNzYPTL+/Nef6V6P6lwGaQ6SOIiNfVa3hfETesMtgtieRmdPks3xGxFq4Q6QZjnlH5VJWirkurVy/0uPhdITGy6a2d1x1W/dd4wP7oxdEoblqEmoGuIJY+dJg8+a4cA7ULthc39rgtXCvcWR3bxI7URcW8+e3isfe2ooVy3UajsfcLcWHE23FMOfkdDykJtHDy2TNpgEyAZNzxNtfFRiYKtaZD2YgVDDVKlMuLWGXATLgDp3SCLQZ9l3VIe1rCcmzHmdesqgbLXufudfL8LMY0ucXOkXJiWkX8Bp/ZbG2t20aYY3QfXqsrc3BqvLjv9OiepKipZYfu/SWUKTGxvKEKSRCEIUnPloHDR3AcDxVcbV1Gua1MmD+4D7ifmfNXDb1txbC3rAYm/tcZgDcGM9MhtpMRKjXxrmtywSCNokC1tUw20txX8UBwIMwRA8pHqpT7+7Nt4BLCCIkGXR1gnbWQqvW5jGRwkAbRzkA6XUqgMALXOmTln9FBuiKhDmMjCMxEeen3OgHNWGQCJBImeHvqlq29Qy6m8gkd/psew8lzQu6IAbWphwBkRkeUTuN4J5ZwrOO6PY9jchlxJgEsMxHZhwmb+ZACqKPELoOLa7Ja2JMQRO52jyHOVa3VhaAzbuAnQTIPOM5nz6Kjhm5RERfTsg+NrcvJX1MujTLy+aoKoaTkc/P5Z5rtd5iW7aiCTtsnCTqE21omHKFGq4m4tf8ApcPclI0mc0rmtAy+6sLtNLOxnfPl8BNu1T7NFfo91vgPhdjRMnVSSpEIQhCF1CEIQhCEIQhCE/DPGhLxwgmNoEbftZ3idg/E6tTGWp59T6rX8G4rTNNtvWMEZDkRsPT1lW8J0t1ZJ7cnvS1zpj8tzruqGpQDsvkpDahaV6UBlVgJAc03AI3FtOOqrziYYUsEOEqdCg1ghrQ0TMARdcucTmUq8XjcQaj3OJmTbw2A5L0extm29BrGiMpPc6rC3ld1as5zjOcDsNElS1GQhCEIXCUITqVKWy17gTpBtaf2snxSviuSDtA9fVarhtq8W4cBrJ9PRXcAQ1h6y537by4XPdBYGnUa8LxCqqmIu+H+Puram59JmcgJfSOKFSoKhqZAG5DBaSdx46u2+LvW9F8eG0STmux4GDxahgDWfL5qt0bgy+SXSxpBc6BIBMQA0X0PgtHd336Kg1mryMuUgDf3KydG0F5cOeMmTJ5wSSMtsvlsqZxjOJ5WdPwrRr/hGLXdVzqRk4dNkynUDtPDcLsEHRNlpGqmlXKEIQhCEIQhCdhcIXzFgN+fBVXEOJ07QhoEu5aQD+VccO4XVvQXF0N56yRpl05+QVup0Z2Ozd9jMmOYAVLS43UNxie6GToADlt17wrytwKkLbDTaDUjUkjPfp2lVn4QinmIgzcHhYD3+Va0eKNqXppNMtcBHeCT8/SFT1uFOp2IrOEOaTPUSAPlqO6rq5a0NENEBUrnFxlxlcR2Sa6qJqCQJEnb1/sUFwGqUNJzCkgZhIRBWdjO+fL4CbdqnmaK/R7rfAfCcGiZOqmlSLiEIQhdQhCEIQhCEIQhdpXIjiB7pi6cG0Hu5NP2Um0aXXFNv/s37hazGbzaZAtEbDRYWJbC9GZaMDse+vzVvorOewKroAJu1hi8RMDe481HqgDMj7qPVp4TqquO6ZeM1NpmMzS8iHG5FgIA4LRcP4HTc1laqdYcANOec69dOWazF7xd4c6lTERInflksZadZ9RL77pYQudbyKIRKmkQgoQn9HUASWhlGNe00HgDA8APZZnj9IMLKgkTIMdNPVav/HazntfScZiCJ66+i1cF0TUfHWOOXezQDbYXO/h8KhfXa0fCtBUqNczCc1jdO02NqFgBaQTcsBtoItwGvJaHgjHFhqkiDlzzWb4vVp4GUWgyDJ21nr2Uejsdkp1GNeQ55gRTAEQ6QSdNSRCl3di64uabp+Fv5nIdd1At7ttChUEfEf6+ihTaRqZ8oVuJ3VSSNgppVyhCFEuHEIQugoQuoQrfRlFrnHMJgCBsqHjtzWotYKboBmY1yjdaHgFrQruearQSIidM52Ww1oAsPILJOcXGSZK2TWhogCAq/WVfsZ/5nW2nZ01Swzmkl3JPbcDMBJFxqOYndc6HJLqM1i47D5HW0Nx/IW24RfG5pFr/ANzYnryPfLP+VheM2Ataocz9rpIHLmO2eXy2VYhWpEqoa6Pfv30RCVcoQhZ2M758vgJp2qfZor9Hut8B8JwaJk6qaVIhCEIQhCEIQhCEIQhCEYXDtzggCb38iq7iha21cTvA+ZCteD433jBsJP0K0y/M/KDZsFxvc7N8OPoslECV6FMmAoVOlX02vY3NJJvAlt9jva2+ysLPhXjvbUePg+/T5rLcT4kaT3sB+KYHTry0WQcT+L//ABK1mIDZZXATnI+aeuk2hCFFxOyVCiC7gEZITEiFzCFzXtcXiAb9gGxsbTe0qHe25r0HU9TGW2e2amWlw2jWa+I59t1uV+mBlIzGpIMAsyCZBBJBmBwi6zVDgNcvBfDRvnJ/E+eSv6vG6LATTknbKB9VgVaWYlzi8k3JzO/vZaynQZTaGMEALNPrve4ucZJ7KYCdTK6hCEIQhCiWBLKEBgGyEKSRCfgaoa8EmBBB1P8Al4VXxe2fXt8LGyZBGnqrbg10y3ucVR0Agj7clbq9KD+lp81UUP8AH6hP+1wA6Zn8fdXVx/kdID/S0k9ch6n7KFPpUicwBtaJXd3wENANFxPOY+e3yTdn/kJe4trtA5RPy3+f0Wo1wIBGhus45paSCIIWna4OAc0yCsfpStmfH228zr/C1/AbY06Jqn/n9hP3WL/yC6FSuKQ/4fcx9svqqivFQLk7JJEwlgxK6lSLNxnfPl8BNO1T7NFfo91vgPhODRMnVTSpEIQhCEIQhCEIQhCEIQn4J0P3uI9wb+nuqXjgJpN6GfoR6/QrQ/43H6h3b1n0+oT8VV6sBrRE3nzuq3htmLl5c/Qa/wBq94zxF1nTDaf7naHLKCJyKoucTc3K1NOkyk0MYIAWGrVqlZ5qVDJKF2mkIQhCEIQhCEIQhCEIQhCEIQhCEIQhCEIQhCEIQhCEIQhCE2lWdYZy0X8NNFV3tnQE1fBxuJGmXny116TKt7G9uDFHxsDQDEwfLnpp9EqVZta1owtEAKqc5zzicZJQlXKIjYXB11HOFX1XfqX+GwkBpBJHnIHWOSn0x+nZjeM3AgA+WZ6LisFAWdjO+fL4Cadqn2aK/R7rfAfCcGiZOqmlSIQhCEIQhCEIQhCEIQhNwMGpB+2RfnOnkFQccc6GNnLVan/GqbS97iMwuYp4LiQSR/mnJT+F0nU7cYgATn18+vpCreN12VbtxY4kDLpO+Hp6ylqwVQhCEIQhCEIQhCEIQhCEIQhCEIQhCFxCENMhAMhKRBhdQkQhCEIQhCEIQhCEIQhCXWJjswTzMfwuKjcTS3nlyTlNwa4E7ea5UqVCZytJP5frhGyboURQYGMGScq1fFeXvOfb+VKmTuAPAz/ATwndMmNlQxnfPl8BNu1TrNFfo91vgPhODRMnVTSpEIQhCEIQhCEIQhCEIQoEEEOaSCFCvbT9QwDl712Vhw6+Nq8nn9Osbro8DHPX5TtsKnhBtUZxCauzS8YuoukEzpEe9vsup9rQ0QFGc4uMnVdSrlcRmlMLqEiEIQhCEIQhCEIQhCEIQhCEIQhCEIQhCEIQhCEIQhCEIQhCEIQhCEIWbjO+fL4Cadqn2aKdHHdkdnYb8vBKH5Lk089VP678ff8ASXGjw+qPrvx9/wBIxo8Pqj678ff9Ixo8Pqj678ff9Ixo8Pqj678ff9Ixo8Pqj678ff8ASMaPD6o+u/H3/SMaPD6o+u/H3/SMaPD6o+u/H3/SMaPD6o+u/H3/AEjGjw+qPrvx9/0jGjw+qPrvx9/0jGjw+qPrvx9/0jGjw+qPrvx9/wBIxo8NH134+/6RjR4fVH134+/6RjR4fVH134+/6RjR4fVH134+/wCkY0eH1R9d+Pv+kY0eH1R9d+Pv+kY0eH1R9d+Pv+kY0eH1R9d+Pv8ApGNHh9UfXfj7/pGNHh9UfXfj7/pGNHh9UfXfj7/pGNHh9UfXfj7/AKRjR4fVH134+/6RjR4fVH134+/6RjR4fVH134+/6RjR4fVH134+/wCkY0eH1R9d+Pv+kY0eH1R9d+Pv+kY0eH1R9d+Pv+kY0eH1R9d+Pv8ApGNHh9UfXfj7/pGNHh9VnYvG9s9nhvyHJNudmnWMyX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geology.com/world/world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886148" cy="469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South Africa?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i.wsj.net/public/resources/images/WK-AQ618_RUGBY__G_20090729183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5695"/>
            <a:ext cx="7923903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6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3.mirror.co.uk/incoming/article744834.ece/alternates/s615/Nelson%20Mandela%20To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805726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ashlaw.edu/Map/af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find Africa…go to the bottom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Africa</a:t>
            </a:r>
            <a:endParaRPr lang="en-US" dirty="0"/>
          </a:p>
        </p:txBody>
      </p:sp>
      <p:pic>
        <p:nvPicPr>
          <p:cNvPr id="2050" name="Picture 2" descr="http://www.afrilux.co.za/images/maps/south_africa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57325"/>
            <a:ext cx="6345441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9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harmingasiatours.com/wp-content/uploads/2013/07/Cape-Town-South-Afric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17321"/>
            <a:ext cx="8001000" cy="533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d/d6/Bartolomeu_Dias_Voy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4959350" cy="61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8.intrepidtravel.com/sites/default/files/styles/full_size/public/elements/destination/culture/south_africa_father_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330200" cy="32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ulturextourism.com/wp-content/uploads/2013/11/A-Cultural-Tour-to-South-African-Trib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227234"/>
            <a:ext cx="52387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ulturextourism.com/wp-content/uploads/2013/08/Most-Popular-African-Tribes-for-Your-Family-Vac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61" y="381000"/>
            <a:ext cx="4517973" cy="254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south-africa-tours-and-travel.com/images/portrait-ndebele-woman-united-nations-ndebeletrib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2" y="3673281"/>
            <a:ext cx="3962400" cy="265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spressostalinist.files.wordpress.com/2011/01/apartheid-sign-whites-on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162800" cy="62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natocouncil.ca/wp-content/uploads/2013/11/68148387_apartheid-whites-only-sign_getty_2659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2999"/>
            <a:ext cx="79756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705</TotalTime>
  <Words>19</Words>
  <Application>Microsoft Office PowerPoint</Application>
  <PresentationFormat>On-screen Show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Nelson Mandela</vt:lpstr>
      <vt:lpstr>Where is South Africa?</vt:lpstr>
      <vt:lpstr>First find Africa…go to the bottom</vt:lpstr>
      <vt:lpstr>South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Nelson Mandela</dc:title>
  <dc:creator>Jenny Shorten</dc:creator>
  <cp:lastModifiedBy>Jenny Shorten</cp:lastModifiedBy>
  <cp:revision>11</cp:revision>
  <dcterms:created xsi:type="dcterms:W3CDTF">2014-06-27T17:39:38Z</dcterms:created>
  <dcterms:modified xsi:type="dcterms:W3CDTF">2014-06-28T05:26:32Z</dcterms:modified>
</cp:coreProperties>
</file>